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60" r:id="rId2"/>
    <p:sldId id="256" r:id="rId3"/>
    <p:sldId id="258" r:id="rId4"/>
    <p:sldId id="259" r:id="rId5"/>
    <p:sldId id="286" r:id="rId6"/>
    <p:sldId id="262" r:id="rId7"/>
    <p:sldId id="263" r:id="rId8"/>
    <p:sldId id="264" r:id="rId9"/>
    <p:sldId id="265" r:id="rId10"/>
    <p:sldId id="287" r:id="rId11"/>
    <p:sldId id="266" r:id="rId12"/>
    <p:sldId id="267" r:id="rId13"/>
    <p:sldId id="268" r:id="rId14"/>
    <p:sldId id="269" r:id="rId15"/>
    <p:sldId id="270" r:id="rId16"/>
    <p:sldId id="271" r:id="rId17"/>
    <p:sldId id="272" r:id="rId18"/>
    <p:sldId id="273" r:id="rId19"/>
    <p:sldId id="288" r:id="rId20"/>
    <p:sldId id="289"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A9EB3E-710A-41FB-B36E-069C9DB4E3B0}"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it-IT"/>
        </a:p>
      </dgm:t>
    </dgm:pt>
    <dgm:pt modelId="{83A2E2C4-095A-4FDF-9E7C-F8DE73A98C78}">
      <dgm:prSet phldrT="[Testo]"/>
      <dgm:spPr>
        <a:xfrm>
          <a:off x="3884808" y="157561"/>
          <a:ext cx="1460455" cy="927389"/>
        </a:xfr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r>
            <a:rPr lang="it-IT" b="1">
              <a:solidFill>
                <a:sysClr val="windowText" lastClr="000000">
                  <a:hueOff val="0"/>
                  <a:satOff val="0"/>
                  <a:lumOff val="0"/>
                  <a:alphaOff val="0"/>
                </a:sysClr>
              </a:solidFill>
              <a:latin typeface="Arial" pitchFamily="34" charset="0"/>
              <a:ea typeface="+mn-ea"/>
              <a:cs typeface="Arial" pitchFamily="34" charset="0"/>
            </a:rPr>
            <a:t>LA SCUOLA E'</a:t>
          </a:r>
        </a:p>
      </dgm:t>
    </dgm:pt>
    <dgm:pt modelId="{65B86C87-3245-46AD-A301-C24625421F39}" type="parTrans" cxnId="{EF94437B-3617-4CB1-B621-52CBFCD704FE}">
      <dgm:prSet/>
      <dgm:spPr/>
      <dgm:t>
        <a:bodyPr/>
        <a:lstStyle/>
        <a:p>
          <a:endParaRPr lang="it-IT"/>
        </a:p>
      </dgm:t>
    </dgm:pt>
    <dgm:pt modelId="{46F81FFD-EED5-4B1B-BC0E-0230B8CA8459}" type="sibTrans" cxnId="{EF94437B-3617-4CB1-B621-52CBFCD704FE}">
      <dgm:prSet/>
      <dgm:spPr/>
      <dgm:t>
        <a:bodyPr/>
        <a:lstStyle/>
        <a:p>
          <a:endParaRPr lang="it-IT"/>
        </a:p>
      </dgm:t>
    </dgm:pt>
    <dgm:pt modelId="{C51C5FA4-1E82-48AA-9CCF-2A0394721906}">
      <dgm:prSet phldrT="[Testo]"/>
      <dgm:spPr>
        <a:xfrm>
          <a:off x="2099806" y="1509700"/>
          <a:ext cx="1460455" cy="927389"/>
        </a:xfr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r>
            <a:rPr lang="it-IT" b="1">
              <a:solidFill>
                <a:sysClr val="windowText" lastClr="000000">
                  <a:hueOff val="0"/>
                  <a:satOff val="0"/>
                  <a:lumOff val="0"/>
                  <a:alphaOff val="0"/>
                </a:sysClr>
              </a:solidFill>
              <a:latin typeface="Arial" pitchFamily="34" charset="0"/>
              <a:ea typeface="+mn-ea"/>
              <a:cs typeface="Arial" pitchFamily="34" charset="0"/>
            </a:rPr>
            <a:t>LUOGO DI INCONTRO</a:t>
          </a:r>
        </a:p>
      </dgm:t>
    </dgm:pt>
    <dgm:pt modelId="{8F8A3F7A-FB10-42BE-B0F3-220FD17D8228}" type="parTrans" cxnId="{C6807A45-A13A-40C5-90B7-14FC02FEF2B8}">
      <dgm:prSet/>
      <dgm:spPr>
        <a:xfrm>
          <a:off x="2667761" y="930791"/>
          <a:ext cx="1785001" cy="424749"/>
        </a:xfrm>
        <a:noFill/>
        <a:ln w="12700" cap="flat" cmpd="sng" algn="ctr">
          <a:solidFill>
            <a:srgbClr val="FFC000">
              <a:hueOff val="0"/>
              <a:satOff val="0"/>
              <a:lumOff val="0"/>
              <a:alphaOff val="0"/>
            </a:srgbClr>
          </a:solidFill>
          <a:prstDash val="solid"/>
          <a:miter lim="800000"/>
        </a:ln>
        <a:effectLst/>
      </dgm:spPr>
      <dgm:t>
        <a:bodyPr/>
        <a:lstStyle/>
        <a:p>
          <a:endParaRPr lang="it-IT"/>
        </a:p>
      </dgm:t>
    </dgm:pt>
    <dgm:pt modelId="{0C6FF79E-F3CC-40C4-BA15-0C0D7C577B4E}" type="sibTrans" cxnId="{C6807A45-A13A-40C5-90B7-14FC02FEF2B8}">
      <dgm:prSet/>
      <dgm:spPr/>
      <dgm:t>
        <a:bodyPr/>
        <a:lstStyle/>
        <a:p>
          <a:endParaRPr lang="it-IT"/>
        </a:p>
      </dgm:t>
    </dgm:pt>
    <dgm:pt modelId="{723011FC-15D5-437C-B49A-902D4533C01C}">
      <dgm:prSet phldrT="[Testo]"/>
      <dgm:spPr>
        <a:xfrm>
          <a:off x="5669810" y="1509700"/>
          <a:ext cx="1460455" cy="927389"/>
        </a:xfr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r>
            <a:rPr lang="it-IT" b="1">
              <a:solidFill>
                <a:sysClr val="windowText" lastClr="000000">
                  <a:hueOff val="0"/>
                  <a:satOff val="0"/>
                  <a:lumOff val="0"/>
                  <a:alphaOff val="0"/>
                </a:sysClr>
              </a:solidFill>
              <a:latin typeface="Arial" pitchFamily="34" charset="0"/>
              <a:ea typeface="+mn-ea"/>
              <a:cs typeface="Arial" pitchFamily="34" charset="0"/>
            </a:rPr>
            <a:t>AMBIENTE DI VITA</a:t>
          </a:r>
        </a:p>
      </dgm:t>
    </dgm:pt>
    <dgm:pt modelId="{CB3F0284-4E0F-4299-BF64-CEACB844A249}" type="parTrans" cxnId="{8ED4C361-3556-4342-9276-A1CB9D1BAEB3}">
      <dgm:prSet/>
      <dgm:spPr>
        <a:xfrm>
          <a:off x="4452763" y="930791"/>
          <a:ext cx="1785001" cy="424749"/>
        </a:xfrm>
        <a:noFill/>
        <a:ln w="12700" cap="flat" cmpd="sng" algn="ctr">
          <a:solidFill>
            <a:srgbClr val="FFC000">
              <a:hueOff val="0"/>
              <a:satOff val="0"/>
              <a:lumOff val="0"/>
              <a:alphaOff val="0"/>
            </a:srgbClr>
          </a:solidFill>
          <a:prstDash val="solid"/>
          <a:miter lim="800000"/>
        </a:ln>
        <a:effectLst/>
      </dgm:spPr>
      <dgm:t>
        <a:bodyPr/>
        <a:lstStyle/>
        <a:p>
          <a:endParaRPr lang="it-IT"/>
        </a:p>
      </dgm:t>
    </dgm:pt>
    <dgm:pt modelId="{26FF5CBC-64A1-4DD1-A6F1-E09C89992CA2}" type="sibTrans" cxnId="{8ED4C361-3556-4342-9276-A1CB9D1BAEB3}">
      <dgm:prSet/>
      <dgm:spPr/>
      <dgm:t>
        <a:bodyPr/>
        <a:lstStyle/>
        <a:p>
          <a:endParaRPr lang="it-IT"/>
        </a:p>
      </dgm:t>
    </dgm:pt>
    <dgm:pt modelId="{125A6E9F-A1D5-4913-BAB8-F2F12A544DF9}">
      <dgm:prSet/>
      <dgm:spPr>
        <a:xfrm>
          <a:off x="3884808" y="1509700"/>
          <a:ext cx="1460455" cy="927389"/>
        </a:xfr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r>
            <a:rPr lang="it-IT" b="1">
              <a:solidFill>
                <a:sysClr val="windowText" lastClr="000000">
                  <a:hueOff val="0"/>
                  <a:satOff val="0"/>
                  <a:lumOff val="0"/>
                  <a:alphaOff val="0"/>
                </a:sysClr>
              </a:solidFill>
              <a:latin typeface="Arial" pitchFamily="34" charset="0"/>
              <a:ea typeface="+mn-ea"/>
              <a:cs typeface="Arial" pitchFamily="34" charset="0"/>
            </a:rPr>
            <a:t>SPAZIO DI ESPERIENZA</a:t>
          </a:r>
        </a:p>
      </dgm:t>
    </dgm:pt>
    <dgm:pt modelId="{275C13C5-B678-492D-8B84-A7412F43495E}" type="parTrans" cxnId="{FD87001B-9A13-44D1-B51F-E8EA1E863E88}">
      <dgm:prSet/>
      <dgm:spPr>
        <a:xfrm>
          <a:off x="4407043" y="930791"/>
          <a:ext cx="91440" cy="424749"/>
        </a:xfrm>
        <a:noFill/>
        <a:ln w="12700" cap="flat" cmpd="sng" algn="ctr">
          <a:solidFill>
            <a:srgbClr val="FFC000">
              <a:hueOff val="0"/>
              <a:satOff val="0"/>
              <a:lumOff val="0"/>
              <a:alphaOff val="0"/>
            </a:srgbClr>
          </a:solidFill>
          <a:prstDash val="solid"/>
          <a:miter lim="800000"/>
        </a:ln>
        <a:effectLst/>
      </dgm:spPr>
      <dgm:t>
        <a:bodyPr/>
        <a:lstStyle/>
        <a:p>
          <a:endParaRPr lang="it-IT"/>
        </a:p>
      </dgm:t>
    </dgm:pt>
    <dgm:pt modelId="{760BB386-41A9-4370-93B8-224F6952CC31}" type="sibTrans" cxnId="{FD87001B-9A13-44D1-B51F-E8EA1E863E88}">
      <dgm:prSet/>
      <dgm:spPr/>
      <dgm:t>
        <a:bodyPr/>
        <a:lstStyle/>
        <a:p>
          <a:endParaRPr lang="it-IT"/>
        </a:p>
      </dgm:t>
    </dgm:pt>
    <dgm:pt modelId="{74B3E7F9-9846-4625-8E66-0A2586F00833}">
      <dgm:prSet/>
      <dgm:spPr>
        <a:xfrm>
          <a:off x="2099806" y="2861839"/>
          <a:ext cx="1460455" cy="927389"/>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r>
            <a:rPr lang="it-IT" b="1">
              <a:solidFill>
                <a:sysClr val="windowText" lastClr="000000">
                  <a:hueOff val="0"/>
                  <a:satOff val="0"/>
                  <a:lumOff val="0"/>
                  <a:alphaOff val="0"/>
                </a:sysClr>
              </a:solidFill>
              <a:latin typeface="Arial" pitchFamily="34" charset="0"/>
              <a:ea typeface="+mn-ea"/>
              <a:cs typeface="Arial" pitchFamily="34" charset="0"/>
            </a:rPr>
            <a:t>DIMENSIONE EMOTIVA</a:t>
          </a:r>
        </a:p>
      </dgm:t>
    </dgm:pt>
    <dgm:pt modelId="{93642539-3CDC-4E2D-9A4A-1930040E7651}" type="parTrans" cxnId="{67F8CBEF-8F09-41A3-879B-E74425DC82F8}">
      <dgm:prSet/>
      <dgm:spPr>
        <a:xfrm>
          <a:off x="2622041" y="2282930"/>
          <a:ext cx="91440" cy="424749"/>
        </a:xfrm>
        <a:noFill/>
        <a:ln w="12700" cap="flat" cmpd="sng" algn="ctr">
          <a:solidFill>
            <a:srgbClr val="4472C4">
              <a:hueOff val="0"/>
              <a:satOff val="0"/>
              <a:lumOff val="0"/>
              <a:alphaOff val="0"/>
            </a:srgbClr>
          </a:solidFill>
          <a:prstDash val="solid"/>
          <a:miter lim="800000"/>
        </a:ln>
        <a:effectLst/>
      </dgm:spPr>
      <dgm:t>
        <a:bodyPr/>
        <a:lstStyle/>
        <a:p>
          <a:endParaRPr lang="it-IT"/>
        </a:p>
      </dgm:t>
    </dgm:pt>
    <dgm:pt modelId="{33541646-F766-4571-AA32-B6A83C53AF90}" type="sibTrans" cxnId="{67F8CBEF-8F09-41A3-879B-E74425DC82F8}">
      <dgm:prSet/>
      <dgm:spPr/>
      <dgm:t>
        <a:bodyPr/>
        <a:lstStyle/>
        <a:p>
          <a:endParaRPr lang="it-IT"/>
        </a:p>
      </dgm:t>
    </dgm:pt>
    <dgm:pt modelId="{3B4789A5-17FB-4F6C-BCAD-FD6EA6251DF2}">
      <dgm:prSet/>
      <dgm:spPr>
        <a:xfrm>
          <a:off x="3884808" y="2861839"/>
          <a:ext cx="1460455" cy="927389"/>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r>
            <a:rPr lang="it-IT" b="1">
              <a:solidFill>
                <a:sysClr val="windowText" lastClr="000000">
                  <a:hueOff val="0"/>
                  <a:satOff val="0"/>
                  <a:lumOff val="0"/>
                  <a:alphaOff val="0"/>
                </a:sysClr>
              </a:solidFill>
              <a:latin typeface="Arial" pitchFamily="34" charset="0"/>
              <a:ea typeface="+mn-ea"/>
              <a:cs typeface="Arial" pitchFamily="34" charset="0"/>
            </a:rPr>
            <a:t>DIMENSIONE COGNITIVA</a:t>
          </a:r>
        </a:p>
      </dgm:t>
    </dgm:pt>
    <dgm:pt modelId="{D39AB27D-605D-4038-825C-EC232398DD4E}" type="parTrans" cxnId="{D68618D8-81E5-4DB4-8230-7BE0582B675E}">
      <dgm:prSet/>
      <dgm:spPr>
        <a:xfrm>
          <a:off x="4407043" y="2282930"/>
          <a:ext cx="91440" cy="424749"/>
        </a:xfrm>
        <a:noFill/>
        <a:ln w="12700" cap="flat" cmpd="sng" algn="ctr">
          <a:solidFill>
            <a:srgbClr val="4472C4">
              <a:hueOff val="0"/>
              <a:satOff val="0"/>
              <a:lumOff val="0"/>
              <a:alphaOff val="0"/>
            </a:srgbClr>
          </a:solidFill>
          <a:prstDash val="solid"/>
          <a:miter lim="800000"/>
        </a:ln>
        <a:effectLst/>
      </dgm:spPr>
      <dgm:t>
        <a:bodyPr/>
        <a:lstStyle/>
        <a:p>
          <a:endParaRPr lang="it-IT"/>
        </a:p>
      </dgm:t>
    </dgm:pt>
    <dgm:pt modelId="{CB63BF18-30F6-409A-857E-EC17456C68F5}" type="sibTrans" cxnId="{D68618D8-81E5-4DB4-8230-7BE0582B675E}">
      <dgm:prSet/>
      <dgm:spPr/>
      <dgm:t>
        <a:bodyPr/>
        <a:lstStyle/>
        <a:p>
          <a:endParaRPr lang="it-IT"/>
        </a:p>
      </dgm:t>
    </dgm:pt>
    <dgm:pt modelId="{0E6A8877-75E9-42B1-B164-493801A0FF6D}">
      <dgm:prSet/>
      <dgm:spPr>
        <a:xfrm>
          <a:off x="5669810" y="2861839"/>
          <a:ext cx="1460455" cy="927389"/>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r>
            <a:rPr lang="it-IT" b="1">
              <a:solidFill>
                <a:sysClr val="windowText" lastClr="000000">
                  <a:hueOff val="0"/>
                  <a:satOff val="0"/>
                  <a:lumOff val="0"/>
                  <a:alphaOff val="0"/>
                </a:sysClr>
              </a:solidFill>
              <a:latin typeface="Arial" pitchFamily="34" charset="0"/>
              <a:ea typeface="+mn-ea"/>
              <a:cs typeface="Arial" pitchFamily="34" charset="0"/>
            </a:rPr>
            <a:t>DIMENSIONE RELAZIONALE</a:t>
          </a:r>
        </a:p>
      </dgm:t>
    </dgm:pt>
    <dgm:pt modelId="{64640C67-1A8E-4709-88D2-545F84474661}" type="parTrans" cxnId="{FF140C01-0C98-45A7-AFCB-487CB32ABFD9}">
      <dgm:prSet/>
      <dgm:spPr>
        <a:xfrm>
          <a:off x="6192045" y="2282930"/>
          <a:ext cx="91440" cy="424749"/>
        </a:xfrm>
        <a:noFill/>
        <a:ln w="12700" cap="flat" cmpd="sng" algn="ctr">
          <a:solidFill>
            <a:srgbClr val="4472C4">
              <a:hueOff val="0"/>
              <a:satOff val="0"/>
              <a:lumOff val="0"/>
              <a:alphaOff val="0"/>
            </a:srgbClr>
          </a:solidFill>
          <a:prstDash val="solid"/>
          <a:miter lim="800000"/>
        </a:ln>
        <a:effectLst/>
      </dgm:spPr>
      <dgm:t>
        <a:bodyPr/>
        <a:lstStyle/>
        <a:p>
          <a:endParaRPr lang="it-IT"/>
        </a:p>
      </dgm:t>
    </dgm:pt>
    <dgm:pt modelId="{055322F6-13ED-4792-BB6C-91F2B1CFB4D6}" type="sibTrans" cxnId="{FF140C01-0C98-45A7-AFCB-487CB32ABFD9}">
      <dgm:prSet/>
      <dgm:spPr/>
      <dgm:t>
        <a:bodyPr/>
        <a:lstStyle/>
        <a:p>
          <a:endParaRPr lang="it-IT"/>
        </a:p>
      </dgm:t>
    </dgm:pt>
    <dgm:pt modelId="{38802991-E892-4EEB-A501-BDB7C17CF404}">
      <dgm:prSet/>
      <dgm:spPr>
        <a:xfrm>
          <a:off x="2992307" y="4213978"/>
          <a:ext cx="1460455" cy="927389"/>
        </a:xfr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r>
            <a:rPr lang="it-IT" b="1">
              <a:solidFill>
                <a:sysClr val="windowText" lastClr="000000">
                  <a:hueOff val="0"/>
                  <a:satOff val="0"/>
                  <a:lumOff val="0"/>
                  <a:alphaOff val="0"/>
                </a:sysClr>
              </a:solidFill>
              <a:latin typeface="Arial" pitchFamily="34" charset="0"/>
              <a:ea typeface="+mn-ea"/>
              <a:cs typeface="Arial" pitchFamily="34" charset="0"/>
            </a:rPr>
            <a:t>SVILUPPO DELLA COMPETENZA</a:t>
          </a:r>
        </a:p>
      </dgm:t>
    </dgm:pt>
    <dgm:pt modelId="{55DE1C18-F064-4EAD-B9BA-2108369ED39F}" type="parTrans" cxnId="{26DFA11B-9632-4107-8F30-F1962C728591}">
      <dgm:prSet/>
      <dgm:spPr>
        <a:xfrm>
          <a:off x="3560262" y="3635069"/>
          <a:ext cx="892500" cy="424749"/>
        </a:xfrm>
        <a:noFill/>
        <a:ln w="12700" cap="flat" cmpd="sng" algn="ctr">
          <a:solidFill>
            <a:srgbClr val="70AD47">
              <a:hueOff val="0"/>
              <a:satOff val="0"/>
              <a:lumOff val="0"/>
              <a:alphaOff val="0"/>
            </a:srgbClr>
          </a:solidFill>
          <a:prstDash val="solid"/>
          <a:miter lim="800000"/>
        </a:ln>
        <a:effectLst/>
      </dgm:spPr>
      <dgm:t>
        <a:bodyPr/>
        <a:lstStyle/>
        <a:p>
          <a:endParaRPr lang="it-IT"/>
        </a:p>
      </dgm:t>
    </dgm:pt>
    <dgm:pt modelId="{F1E095D7-4ED0-437F-999C-8AFA69C8B651}" type="sibTrans" cxnId="{26DFA11B-9632-4107-8F30-F1962C728591}">
      <dgm:prSet/>
      <dgm:spPr/>
      <dgm:t>
        <a:bodyPr/>
        <a:lstStyle/>
        <a:p>
          <a:endParaRPr lang="it-IT"/>
        </a:p>
      </dgm:t>
    </dgm:pt>
    <dgm:pt modelId="{E428334E-5209-4F51-A704-B4B46FEAF0D1}">
      <dgm:prSet/>
      <dgm:spPr>
        <a:xfrm>
          <a:off x="1207305" y="4213978"/>
          <a:ext cx="1460455" cy="927389"/>
        </a:xfr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r>
            <a:rPr lang="it-IT" b="1">
              <a:solidFill>
                <a:sysClr val="windowText" lastClr="000000">
                  <a:hueOff val="0"/>
                  <a:satOff val="0"/>
                  <a:lumOff val="0"/>
                  <a:alphaOff val="0"/>
                </a:sysClr>
              </a:solidFill>
              <a:latin typeface="Arial" pitchFamily="34" charset="0"/>
              <a:ea typeface="+mn-ea"/>
              <a:cs typeface="Arial" pitchFamily="34" charset="0"/>
            </a:rPr>
            <a:t>MATURAZIONE DELL'IDENTITA'</a:t>
          </a:r>
        </a:p>
      </dgm:t>
    </dgm:pt>
    <dgm:pt modelId="{40D3EC21-B978-4C16-AF5B-F6148053ABF5}" type="parTrans" cxnId="{97CFB4AB-045B-4170-B59A-4135F89A42F3}">
      <dgm:prSet/>
      <dgm:spPr>
        <a:xfrm>
          <a:off x="1775260" y="3635069"/>
          <a:ext cx="2677502" cy="424749"/>
        </a:xfrm>
        <a:noFill/>
        <a:ln w="12700" cap="flat" cmpd="sng" algn="ctr">
          <a:solidFill>
            <a:srgbClr val="70AD47">
              <a:hueOff val="0"/>
              <a:satOff val="0"/>
              <a:lumOff val="0"/>
              <a:alphaOff val="0"/>
            </a:srgbClr>
          </a:solidFill>
          <a:prstDash val="solid"/>
          <a:miter lim="800000"/>
        </a:ln>
        <a:effectLst/>
      </dgm:spPr>
      <dgm:t>
        <a:bodyPr/>
        <a:lstStyle/>
        <a:p>
          <a:endParaRPr lang="it-IT"/>
        </a:p>
      </dgm:t>
    </dgm:pt>
    <dgm:pt modelId="{5C4F17F4-24B7-4B02-83C4-4C50A5555D35}" type="sibTrans" cxnId="{97CFB4AB-045B-4170-B59A-4135F89A42F3}">
      <dgm:prSet/>
      <dgm:spPr/>
      <dgm:t>
        <a:bodyPr/>
        <a:lstStyle/>
        <a:p>
          <a:endParaRPr lang="it-IT"/>
        </a:p>
      </dgm:t>
    </dgm:pt>
    <dgm:pt modelId="{E592514A-5CA8-4B19-8753-294B899BC3F7}">
      <dgm:prSet/>
      <dgm:spPr>
        <a:xfrm>
          <a:off x="4777309" y="4213978"/>
          <a:ext cx="1460455" cy="927389"/>
        </a:xfr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r>
            <a:rPr lang="it-IT" b="1">
              <a:solidFill>
                <a:sysClr val="windowText" lastClr="000000">
                  <a:hueOff val="0"/>
                  <a:satOff val="0"/>
                  <a:lumOff val="0"/>
                  <a:alphaOff val="0"/>
                </a:sysClr>
              </a:solidFill>
              <a:latin typeface="Arial" pitchFamily="34" charset="0"/>
              <a:ea typeface="+mn-ea"/>
              <a:cs typeface="Arial" pitchFamily="34" charset="0"/>
            </a:rPr>
            <a:t>CONQUISTA DELL'AUTONOMIA</a:t>
          </a:r>
        </a:p>
      </dgm:t>
    </dgm:pt>
    <dgm:pt modelId="{683FD538-23FA-4FF3-AB32-5608673AA6B7}" type="parTrans" cxnId="{F9F0CA33-F2B5-45F1-8B7A-64A8E74E6E30}">
      <dgm:prSet/>
      <dgm:spPr>
        <a:xfrm>
          <a:off x="4452763" y="3635069"/>
          <a:ext cx="892500" cy="424749"/>
        </a:xfrm>
        <a:noFill/>
        <a:ln w="12700" cap="flat" cmpd="sng" algn="ctr">
          <a:solidFill>
            <a:srgbClr val="70AD47">
              <a:hueOff val="0"/>
              <a:satOff val="0"/>
              <a:lumOff val="0"/>
              <a:alphaOff val="0"/>
            </a:srgbClr>
          </a:solidFill>
          <a:prstDash val="solid"/>
          <a:miter lim="800000"/>
        </a:ln>
        <a:effectLst/>
      </dgm:spPr>
      <dgm:t>
        <a:bodyPr/>
        <a:lstStyle/>
        <a:p>
          <a:endParaRPr lang="it-IT"/>
        </a:p>
      </dgm:t>
    </dgm:pt>
    <dgm:pt modelId="{6B2F3A44-3A6A-4957-A05D-23858D4D898C}" type="sibTrans" cxnId="{F9F0CA33-F2B5-45F1-8B7A-64A8E74E6E30}">
      <dgm:prSet/>
      <dgm:spPr/>
      <dgm:t>
        <a:bodyPr/>
        <a:lstStyle/>
        <a:p>
          <a:endParaRPr lang="it-IT"/>
        </a:p>
      </dgm:t>
    </dgm:pt>
    <dgm:pt modelId="{1C62C255-58A8-4436-9CA3-7C48F3979C89}">
      <dgm:prSet/>
      <dgm:spPr>
        <a:xfrm>
          <a:off x="6562311" y="4213978"/>
          <a:ext cx="1460455" cy="927389"/>
        </a:xfr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gm:spPr>
      <dgm:t>
        <a:bodyPr/>
        <a:lstStyle/>
        <a:p>
          <a:r>
            <a:rPr lang="it-IT" b="1">
              <a:solidFill>
                <a:sysClr val="windowText" lastClr="000000">
                  <a:hueOff val="0"/>
                  <a:satOff val="0"/>
                  <a:lumOff val="0"/>
                  <a:alphaOff val="0"/>
                </a:sysClr>
              </a:solidFill>
              <a:latin typeface="Arial" pitchFamily="34" charset="0"/>
              <a:ea typeface="+mn-ea"/>
              <a:cs typeface="Arial" pitchFamily="34" charset="0"/>
            </a:rPr>
            <a:t>SVILUPPO DELLA CITTADINANZA</a:t>
          </a:r>
        </a:p>
      </dgm:t>
    </dgm:pt>
    <dgm:pt modelId="{28C9DBDD-046E-4AAC-A449-958F963EAA6A}" type="parTrans" cxnId="{05C13806-FBFA-4CE4-B33A-912AC4D38231}">
      <dgm:prSet/>
      <dgm:spPr>
        <a:xfrm>
          <a:off x="4452763" y="3635069"/>
          <a:ext cx="2677502" cy="424749"/>
        </a:xfrm>
        <a:noFill/>
        <a:ln w="12700" cap="flat" cmpd="sng" algn="ctr">
          <a:solidFill>
            <a:srgbClr val="70AD47">
              <a:hueOff val="0"/>
              <a:satOff val="0"/>
              <a:lumOff val="0"/>
              <a:alphaOff val="0"/>
            </a:srgbClr>
          </a:solidFill>
          <a:prstDash val="solid"/>
          <a:miter lim="800000"/>
        </a:ln>
        <a:effectLst/>
      </dgm:spPr>
      <dgm:t>
        <a:bodyPr/>
        <a:lstStyle/>
        <a:p>
          <a:endParaRPr lang="it-IT"/>
        </a:p>
      </dgm:t>
    </dgm:pt>
    <dgm:pt modelId="{BD1E31D1-ABAC-4F97-87EB-743A94DF5E99}" type="sibTrans" cxnId="{05C13806-FBFA-4CE4-B33A-912AC4D38231}">
      <dgm:prSet/>
      <dgm:spPr/>
      <dgm:t>
        <a:bodyPr/>
        <a:lstStyle/>
        <a:p>
          <a:endParaRPr lang="it-IT"/>
        </a:p>
      </dgm:t>
    </dgm:pt>
    <dgm:pt modelId="{128C69D2-9032-4044-B07C-E0211A1051D7}" type="pres">
      <dgm:prSet presAssocID="{A4A9EB3E-710A-41FB-B36E-069C9DB4E3B0}" presName="hierChild1" presStyleCnt="0">
        <dgm:presLayoutVars>
          <dgm:chPref val="1"/>
          <dgm:dir/>
          <dgm:animOne val="branch"/>
          <dgm:animLvl val="lvl"/>
          <dgm:resizeHandles/>
        </dgm:presLayoutVars>
      </dgm:prSet>
      <dgm:spPr/>
      <dgm:t>
        <a:bodyPr/>
        <a:lstStyle/>
        <a:p>
          <a:endParaRPr lang="it-IT"/>
        </a:p>
      </dgm:t>
    </dgm:pt>
    <dgm:pt modelId="{14A2BF6A-17AA-4DC3-8CFE-9ACD6085310C}" type="pres">
      <dgm:prSet presAssocID="{83A2E2C4-095A-4FDF-9E7C-F8DE73A98C78}" presName="hierRoot1" presStyleCnt="0"/>
      <dgm:spPr/>
    </dgm:pt>
    <dgm:pt modelId="{A24673D5-8961-4F9E-A7F7-9BA93994702C}" type="pres">
      <dgm:prSet presAssocID="{83A2E2C4-095A-4FDF-9E7C-F8DE73A98C78}" presName="composite" presStyleCnt="0"/>
      <dgm:spPr/>
    </dgm:pt>
    <dgm:pt modelId="{4945571B-E014-4628-875A-E69C9907CF79}" type="pres">
      <dgm:prSet presAssocID="{83A2E2C4-095A-4FDF-9E7C-F8DE73A98C78}" presName="background" presStyleLbl="node0" presStyleIdx="0" presStyleCnt="1"/>
      <dgm:spPr>
        <a:xfrm>
          <a:off x="3722535" y="3402"/>
          <a:ext cx="1460455" cy="927389"/>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C92FC8E8-7090-4B26-9D76-6735A9211506}" type="pres">
      <dgm:prSet presAssocID="{83A2E2C4-095A-4FDF-9E7C-F8DE73A98C78}" presName="text" presStyleLbl="fgAcc0" presStyleIdx="0" presStyleCnt="1">
        <dgm:presLayoutVars>
          <dgm:chPref val="3"/>
        </dgm:presLayoutVars>
      </dgm:prSet>
      <dgm:spPr>
        <a:prstGeom prst="roundRect">
          <a:avLst>
            <a:gd name="adj" fmla="val 10000"/>
          </a:avLst>
        </a:prstGeom>
      </dgm:spPr>
      <dgm:t>
        <a:bodyPr/>
        <a:lstStyle/>
        <a:p>
          <a:endParaRPr lang="it-IT"/>
        </a:p>
      </dgm:t>
    </dgm:pt>
    <dgm:pt modelId="{3CA08E3B-8AD3-437F-A165-014A6A25B5A9}" type="pres">
      <dgm:prSet presAssocID="{83A2E2C4-095A-4FDF-9E7C-F8DE73A98C78}" presName="hierChild2" presStyleCnt="0"/>
      <dgm:spPr/>
    </dgm:pt>
    <dgm:pt modelId="{34BB9717-CA24-489C-BD0D-6D8F11474386}" type="pres">
      <dgm:prSet presAssocID="{8F8A3F7A-FB10-42BE-B0F3-220FD17D8228}" presName="Name10" presStyleLbl="parChTrans1D2" presStyleIdx="0" presStyleCnt="3"/>
      <dgm:spPr>
        <a:custGeom>
          <a:avLst/>
          <a:gdLst/>
          <a:ahLst/>
          <a:cxnLst/>
          <a:rect l="0" t="0" r="0" b="0"/>
          <a:pathLst>
            <a:path>
              <a:moveTo>
                <a:pt x="1787937" y="0"/>
              </a:moveTo>
              <a:lnTo>
                <a:pt x="1787937" y="289930"/>
              </a:lnTo>
              <a:lnTo>
                <a:pt x="0" y="289930"/>
              </a:lnTo>
              <a:lnTo>
                <a:pt x="0" y="425447"/>
              </a:lnTo>
            </a:path>
          </a:pathLst>
        </a:custGeom>
      </dgm:spPr>
      <dgm:t>
        <a:bodyPr/>
        <a:lstStyle/>
        <a:p>
          <a:endParaRPr lang="it-IT"/>
        </a:p>
      </dgm:t>
    </dgm:pt>
    <dgm:pt modelId="{CC2C3854-E79E-46B6-92B9-D045238B46F7}" type="pres">
      <dgm:prSet presAssocID="{C51C5FA4-1E82-48AA-9CCF-2A0394721906}" presName="hierRoot2" presStyleCnt="0"/>
      <dgm:spPr/>
    </dgm:pt>
    <dgm:pt modelId="{3AEB0AB0-ED16-4757-A915-D8000B1539AF}" type="pres">
      <dgm:prSet presAssocID="{C51C5FA4-1E82-48AA-9CCF-2A0394721906}" presName="composite2" presStyleCnt="0"/>
      <dgm:spPr/>
    </dgm:pt>
    <dgm:pt modelId="{8BCCBEC5-519F-4C7B-A0A4-E17FD3CC2CB6}" type="pres">
      <dgm:prSet presAssocID="{C51C5FA4-1E82-48AA-9CCF-2A0394721906}" presName="background2" presStyleLbl="node2" presStyleIdx="0" presStyleCnt="3"/>
      <dgm:spPr>
        <a:xfrm>
          <a:off x="1937533" y="1355541"/>
          <a:ext cx="1460455" cy="927389"/>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F346964D-F237-48DF-A20E-D488C1FC18C2}" type="pres">
      <dgm:prSet presAssocID="{C51C5FA4-1E82-48AA-9CCF-2A0394721906}" presName="text2" presStyleLbl="fgAcc2" presStyleIdx="0" presStyleCnt="3">
        <dgm:presLayoutVars>
          <dgm:chPref val="3"/>
        </dgm:presLayoutVars>
      </dgm:prSet>
      <dgm:spPr>
        <a:prstGeom prst="roundRect">
          <a:avLst>
            <a:gd name="adj" fmla="val 10000"/>
          </a:avLst>
        </a:prstGeom>
      </dgm:spPr>
      <dgm:t>
        <a:bodyPr/>
        <a:lstStyle/>
        <a:p>
          <a:endParaRPr lang="it-IT"/>
        </a:p>
      </dgm:t>
    </dgm:pt>
    <dgm:pt modelId="{C0042BE5-A260-4FCA-816B-DA4FB822DBD9}" type="pres">
      <dgm:prSet presAssocID="{C51C5FA4-1E82-48AA-9CCF-2A0394721906}" presName="hierChild3" presStyleCnt="0"/>
      <dgm:spPr/>
    </dgm:pt>
    <dgm:pt modelId="{62CF882D-920D-4EE4-AB41-A1168E217D58}" type="pres">
      <dgm:prSet presAssocID="{93642539-3CDC-4E2D-9A4A-1930040E7651}" presName="Name17" presStyleLbl="parChTrans1D3" presStyleIdx="0" presStyleCnt="3"/>
      <dgm:spPr>
        <a:custGeom>
          <a:avLst/>
          <a:gdLst/>
          <a:ahLst/>
          <a:cxnLst/>
          <a:rect l="0" t="0" r="0" b="0"/>
          <a:pathLst>
            <a:path>
              <a:moveTo>
                <a:pt x="45720" y="0"/>
              </a:moveTo>
              <a:lnTo>
                <a:pt x="45720" y="425447"/>
              </a:lnTo>
            </a:path>
          </a:pathLst>
        </a:custGeom>
      </dgm:spPr>
      <dgm:t>
        <a:bodyPr/>
        <a:lstStyle/>
        <a:p>
          <a:endParaRPr lang="it-IT"/>
        </a:p>
      </dgm:t>
    </dgm:pt>
    <dgm:pt modelId="{1FFCF41E-BAFA-4352-BF57-63B08D25613E}" type="pres">
      <dgm:prSet presAssocID="{74B3E7F9-9846-4625-8E66-0A2586F00833}" presName="hierRoot3" presStyleCnt="0"/>
      <dgm:spPr/>
    </dgm:pt>
    <dgm:pt modelId="{F2DDE72A-EB4C-43A4-AABC-5F1DC4DD34F0}" type="pres">
      <dgm:prSet presAssocID="{74B3E7F9-9846-4625-8E66-0A2586F00833}" presName="composite3" presStyleCnt="0"/>
      <dgm:spPr/>
    </dgm:pt>
    <dgm:pt modelId="{802ED0AE-EC24-47DC-8392-6E67E972ABA4}" type="pres">
      <dgm:prSet presAssocID="{74B3E7F9-9846-4625-8E66-0A2586F00833}" presName="background3" presStyleLbl="node3" presStyleIdx="0" presStyleCnt="3"/>
      <dgm:spPr>
        <a:xfrm>
          <a:off x="1937533" y="2707680"/>
          <a:ext cx="1460455" cy="9273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4B79CFE4-8747-4ED6-B3F8-06642BD93D51}" type="pres">
      <dgm:prSet presAssocID="{74B3E7F9-9846-4625-8E66-0A2586F00833}" presName="text3" presStyleLbl="fgAcc3" presStyleIdx="0" presStyleCnt="3">
        <dgm:presLayoutVars>
          <dgm:chPref val="3"/>
        </dgm:presLayoutVars>
      </dgm:prSet>
      <dgm:spPr>
        <a:prstGeom prst="roundRect">
          <a:avLst>
            <a:gd name="adj" fmla="val 10000"/>
          </a:avLst>
        </a:prstGeom>
      </dgm:spPr>
      <dgm:t>
        <a:bodyPr/>
        <a:lstStyle/>
        <a:p>
          <a:endParaRPr lang="it-IT"/>
        </a:p>
      </dgm:t>
    </dgm:pt>
    <dgm:pt modelId="{D4469545-FFA0-4D5D-B62A-FE859D360113}" type="pres">
      <dgm:prSet presAssocID="{74B3E7F9-9846-4625-8E66-0A2586F00833}" presName="hierChild4" presStyleCnt="0"/>
      <dgm:spPr/>
    </dgm:pt>
    <dgm:pt modelId="{D8881F2F-0162-445C-9FAB-642F9D83D093}" type="pres">
      <dgm:prSet presAssocID="{275C13C5-B678-492D-8B84-A7412F43495E}" presName="Name10" presStyleLbl="parChTrans1D2" presStyleIdx="1" presStyleCnt="3"/>
      <dgm:spPr>
        <a:custGeom>
          <a:avLst/>
          <a:gdLst/>
          <a:ahLst/>
          <a:cxnLst/>
          <a:rect l="0" t="0" r="0" b="0"/>
          <a:pathLst>
            <a:path>
              <a:moveTo>
                <a:pt x="45720" y="0"/>
              </a:moveTo>
              <a:lnTo>
                <a:pt x="45720" y="425447"/>
              </a:lnTo>
            </a:path>
          </a:pathLst>
        </a:custGeom>
      </dgm:spPr>
      <dgm:t>
        <a:bodyPr/>
        <a:lstStyle/>
        <a:p>
          <a:endParaRPr lang="it-IT"/>
        </a:p>
      </dgm:t>
    </dgm:pt>
    <dgm:pt modelId="{6243B1AB-A2B7-4AC5-92C8-35E49A898288}" type="pres">
      <dgm:prSet presAssocID="{125A6E9F-A1D5-4913-BAB8-F2F12A544DF9}" presName="hierRoot2" presStyleCnt="0"/>
      <dgm:spPr/>
    </dgm:pt>
    <dgm:pt modelId="{A5B8C8E6-BB15-4E6C-AD03-F2F2C952D43C}" type="pres">
      <dgm:prSet presAssocID="{125A6E9F-A1D5-4913-BAB8-F2F12A544DF9}" presName="composite2" presStyleCnt="0"/>
      <dgm:spPr/>
    </dgm:pt>
    <dgm:pt modelId="{93BF9C11-13B0-4C4E-ADF9-AC8065ED2CC2}" type="pres">
      <dgm:prSet presAssocID="{125A6E9F-A1D5-4913-BAB8-F2F12A544DF9}" presName="background2" presStyleLbl="node2" presStyleIdx="1" presStyleCnt="3"/>
      <dgm:spPr>
        <a:xfrm>
          <a:off x="3722535" y="1355541"/>
          <a:ext cx="1460455" cy="927389"/>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55F52F6-A3B6-403A-AA15-AB6965B38D27}" type="pres">
      <dgm:prSet presAssocID="{125A6E9F-A1D5-4913-BAB8-F2F12A544DF9}" presName="text2" presStyleLbl="fgAcc2" presStyleIdx="1" presStyleCnt="3">
        <dgm:presLayoutVars>
          <dgm:chPref val="3"/>
        </dgm:presLayoutVars>
      </dgm:prSet>
      <dgm:spPr>
        <a:prstGeom prst="roundRect">
          <a:avLst>
            <a:gd name="adj" fmla="val 10000"/>
          </a:avLst>
        </a:prstGeom>
      </dgm:spPr>
      <dgm:t>
        <a:bodyPr/>
        <a:lstStyle/>
        <a:p>
          <a:endParaRPr lang="it-IT"/>
        </a:p>
      </dgm:t>
    </dgm:pt>
    <dgm:pt modelId="{5ECD774D-0C9F-4AEC-B283-8196D7FE0012}" type="pres">
      <dgm:prSet presAssocID="{125A6E9F-A1D5-4913-BAB8-F2F12A544DF9}" presName="hierChild3" presStyleCnt="0"/>
      <dgm:spPr/>
    </dgm:pt>
    <dgm:pt modelId="{CC3768FD-0C27-4C37-A24A-FFB635184544}" type="pres">
      <dgm:prSet presAssocID="{D39AB27D-605D-4038-825C-EC232398DD4E}" presName="Name17" presStyleLbl="parChTrans1D3" presStyleIdx="1" presStyleCnt="3"/>
      <dgm:spPr>
        <a:custGeom>
          <a:avLst/>
          <a:gdLst/>
          <a:ahLst/>
          <a:cxnLst/>
          <a:rect l="0" t="0" r="0" b="0"/>
          <a:pathLst>
            <a:path>
              <a:moveTo>
                <a:pt x="45720" y="0"/>
              </a:moveTo>
              <a:lnTo>
                <a:pt x="45720" y="425447"/>
              </a:lnTo>
            </a:path>
          </a:pathLst>
        </a:custGeom>
      </dgm:spPr>
      <dgm:t>
        <a:bodyPr/>
        <a:lstStyle/>
        <a:p>
          <a:endParaRPr lang="it-IT"/>
        </a:p>
      </dgm:t>
    </dgm:pt>
    <dgm:pt modelId="{102EB4ED-B417-436B-BA17-C3EC12109612}" type="pres">
      <dgm:prSet presAssocID="{3B4789A5-17FB-4F6C-BCAD-FD6EA6251DF2}" presName="hierRoot3" presStyleCnt="0"/>
      <dgm:spPr/>
    </dgm:pt>
    <dgm:pt modelId="{CE115FD3-DA8A-42CE-BEC0-D0610EA2652F}" type="pres">
      <dgm:prSet presAssocID="{3B4789A5-17FB-4F6C-BCAD-FD6EA6251DF2}" presName="composite3" presStyleCnt="0"/>
      <dgm:spPr/>
    </dgm:pt>
    <dgm:pt modelId="{8DF08EE5-C47C-4149-8568-B1E648EA6322}" type="pres">
      <dgm:prSet presAssocID="{3B4789A5-17FB-4F6C-BCAD-FD6EA6251DF2}" presName="background3" presStyleLbl="node3" presStyleIdx="1" presStyleCnt="3"/>
      <dgm:spPr>
        <a:xfrm>
          <a:off x="3722535" y="2707680"/>
          <a:ext cx="1460455" cy="9273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FCC405B-70C4-49D0-8D6A-159A580C6055}" type="pres">
      <dgm:prSet presAssocID="{3B4789A5-17FB-4F6C-BCAD-FD6EA6251DF2}" presName="text3" presStyleLbl="fgAcc3" presStyleIdx="1" presStyleCnt="3">
        <dgm:presLayoutVars>
          <dgm:chPref val="3"/>
        </dgm:presLayoutVars>
      </dgm:prSet>
      <dgm:spPr>
        <a:prstGeom prst="roundRect">
          <a:avLst>
            <a:gd name="adj" fmla="val 10000"/>
          </a:avLst>
        </a:prstGeom>
      </dgm:spPr>
      <dgm:t>
        <a:bodyPr/>
        <a:lstStyle/>
        <a:p>
          <a:endParaRPr lang="it-IT"/>
        </a:p>
      </dgm:t>
    </dgm:pt>
    <dgm:pt modelId="{C2B409BB-D37F-43E4-957D-89510D92D323}" type="pres">
      <dgm:prSet presAssocID="{3B4789A5-17FB-4F6C-BCAD-FD6EA6251DF2}" presName="hierChild4" presStyleCnt="0"/>
      <dgm:spPr/>
    </dgm:pt>
    <dgm:pt modelId="{36A81498-2B85-4A69-8ADF-A96576D23E2E}" type="pres">
      <dgm:prSet presAssocID="{40D3EC21-B978-4C16-AF5B-F6148053ABF5}" presName="Name23" presStyleLbl="parChTrans1D4" presStyleIdx="0" presStyleCnt="4"/>
      <dgm:spPr>
        <a:custGeom>
          <a:avLst/>
          <a:gdLst/>
          <a:ahLst/>
          <a:cxnLst/>
          <a:rect l="0" t="0" r="0" b="0"/>
          <a:pathLst>
            <a:path>
              <a:moveTo>
                <a:pt x="2681906" y="0"/>
              </a:moveTo>
              <a:lnTo>
                <a:pt x="2681906" y="289930"/>
              </a:lnTo>
              <a:lnTo>
                <a:pt x="0" y="289930"/>
              </a:lnTo>
              <a:lnTo>
                <a:pt x="0" y="425447"/>
              </a:lnTo>
            </a:path>
          </a:pathLst>
        </a:custGeom>
      </dgm:spPr>
      <dgm:t>
        <a:bodyPr/>
        <a:lstStyle/>
        <a:p>
          <a:endParaRPr lang="it-IT"/>
        </a:p>
      </dgm:t>
    </dgm:pt>
    <dgm:pt modelId="{0CB9C062-3BD7-41D2-9A97-54795C381C9E}" type="pres">
      <dgm:prSet presAssocID="{E428334E-5209-4F51-A704-B4B46FEAF0D1}" presName="hierRoot4" presStyleCnt="0"/>
      <dgm:spPr/>
    </dgm:pt>
    <dgm:pt modelId="{5E50C2CD-CEB2-4978-89CF-AE9E7D77CC55}" type="pres">
      <dgm:prSet presAssocID="{E428334E-5209-4F51-A704-B4B46FEAF0D1}" presName="composite4" presStyleCnt="0"/>
      <dgm:spPr/>
    </dgm:pt>
    <dgm:pt modelId="{94EEB550-FB86-42CB-842C-BC275235E89C}" type="pres">
      <dgm:prSet presAssocID="{E428334E-5209-4F51-A704-B4B46FEAF0D1}" presName="background4" presStyleLbl="node4" presStyleIdx="0" presStyleCnt="4"/>
      <dgm:spPr>
        <a:xfrm>
          <a:off x="1045032" y="4059818"/>
          <a:ext cx="1460455" cy="927389"/>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5ECEB2F2-E4B9-4B3F-85FC-64293640AC50}" type="pres">
      <dgm:prSet presAssocID="{E428334E-5209-4F51-A704-B4B46FEAF0D1}" presName="text4" presStyleLbl="fgAcc4" presStyleIdx="0" presStyleCnt="4">
        <dgm:presLayoutVars>
          <dgm:chPref val="3"/>
        </dgm:presLayoutVars>
      </dgm:prSet>
      <dgm:spPr>
        <a:prstGeom prst="roundRect">
          <a:avLst>
            <a:gd name="adj" fmla="val 10000"/>
          </a:avLst>
        </a:prstGeom>
      </dgm:spPr>
      <dgm:t>
        <a:bodyPr/>
        <a:lstStyle/>
        <a:p>
          <a:endParaRPr lang="it-IT"/>
        </a:p>
      </dgm:t>
    </dgm:pt>
    <dgm:pt modelId="{77C2560B-2226-46CD-ADF9-A2457A5BD60E}" type="pres">
      <dgm:prSet presAssocID="{E428334E-5209-4F51-A704-B4B46FEAF0D1}" presName="hierChild5" presStyleCnt="0"/>
      <dgm:spPr/>
    </dgm:pt>
    <dgm:pt modelId="{E6BFBF2D-1A61-45EE-83D8-39E0E3C902E1}" type="pres">
      <dgm:prSet presAssocID="{55DE1C18-F064-4EAD-B9BA-2108369ED39F}" presName="Name23" presStyleLbl="parChTrans1D4" presStyleIdx="1" presStyleCnt="4"/>
      <dgm:spPr>
        <a:custGeom>
          <a:avLst/>
          <a:gdLst/>
          <a:ahLst/>
          <a:cxnLst/>
          <a:rect l="0" t="0" r="0" b="0"/>
          <a:pathLst>
            <a:path>
              <a:moveTo>
                <a:pt x="893968" y="0"/>
              </a:moveTo>
              <a:lnTo>
                <a:pt x="893968" y="289930"/>
              </a:lnTo>
              <a:lnTo>
                <a:pt x="0" y="289930"/>
              </a:lnTo>
              <a:lnTo>
                <a:pt x="0" y="425447"/>
              </a:lnTo>
            </a:path>
          </a:pathLst>
        </a:custGeom>
      </dgm:spPr>
      <dgm:t>
        <a:bodyPr/>
        <a:lstStyle/>
        <a:p>
          <a:endParaRPr lang="it-IT"/>
        </a:p>
      </dgm:t>
    </dgm:pt>
    <dgm:pt modelId="{995312B8-C802-4F48-91B3-8371575E6AFC}" type="pres">
      <dgm:prSet presAssocID="{38802991-E892-4EEB-A501-BDB7C17CF404}" presName="hierRoot4" presStyleCnt="0"/>
      <dgm:spPr/>
    </dgm:pt>
    <dgm:pt modelId="{EA841167-BB9B-43E3-A741-813E4129121C}" type="pres">
      <dgm:prSet presAssocID="{38802991-E892-4EEB-A501-BDB7C17CF404}" presName="composite4" presStyleCnt="0"/>
      <dgm:spPr/>
    </dgm:pt>
    <dgm:pt modelId="{BC66EC23-645D-4AC0-9605-124FFBFB62EB}" type="pres">
      <dgm:prSet presAssocID="{38802991-E892-4EEB-A501-BDB7C17CF404}" presName="background4" presStyleLbl="node4" presStyleIdx="1" presStyleCnt="4"/>
      <dgm:spPr>
        <a:xfrm>
          <a:off x="2830034" y="4059818"/>
          <a:ext cx="1460455" cy="927389"/>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8660AFD3-2AEF-4C8D-8601-E023D69762E1}" type="pres">
      <dgm:prSet presAssocID="{38802991-E892-4EEB-A501-BDB7C17CF404}" presName="text4" presStyleLbl="fgAcc4" presStyleIdx="1" presStyleCnt="4">
        <dgm:presLayoutVars>
          <dgm:chPref val="3"/>
        </dgm:presLayoutVars>
      </dgm:prSet>
      <dgm:spPr>
        <a:prstGeom prst="roundRect">
          <a:avLst>
            <a:gd name="adj" fmla="val 10000"/>
          </a:avLst>
        </a:prstGeom>
      </dgm:spPr>
      <dgm:t>
        <a:bodyPr/>
        <a:lstStyle/>
        <a:p>
          <a:endParaRPr lang="it-IT"/>
        </a:p>
      </dgm:t>
    </dgm:pt>
    <dgm:pt modelId="{1CA7537F-276C-44D6-A2FB-20135F9646FC}" type="pres">
      <dgm:prSet presAssocID="{38802991-E892-4EEB-A501-BDB7C17CF404}" presName="hierChild5" presStyleCnt="0"/>
      <dgm:spPr/>
    </dgm:pt>
    <dgm:pt modelId="{02EF1BA4-334E-46A1-939A-A59E3D4B453B}" type="pres">
      <dgm:prSet presAssocID="{683FD538-23FA-4FF3-AB32-5608673AA6B7}" presName="Name23" presStyleLbl="parChTrans1D4" presStyleIdx="2" presStyleCnt="4"/>
      <dgm:spPr>
        <a:custGeom>
          <a:avLst/>
          <a:gdLst/>
          <a:ahLst/>
          <a:cxnLst/>
          <a:rect l="0" t="0" r="0" b="0"/>
          <a:pathLst>
            <a:path>
              <a:moveTo>
                <a:pt x="0" y="0"/>
              </a:moveTo>
              <a:lnTo>
                <a:pt x="0" y="289930"/>
              </a:lnTo>
              <a:lnTo>
                <a:pt x="893968" y="289930"/>
              </a:lnTo>
              <a:lnTo>
                <a:pt x="893968" y="425447"/>
              </a:lnTo>
            </a:path>
          </a:pathLst>
        </a:custGeom>
      </dgm:spPr>
      <dgm:t>
        <a:bodyPr/>
        <a:lstStyle/>
        <a:p>
          <a:endParaRPr lang="it-IT"/>
        </a:p>
      </dgm:t>
    </dgm:pt>
    <dgm:pt modelId="{A84A40C7-1DF4-4BEB-AA75-93CCA69DA6D0}" type="pres">
      <dgm:prSet presAssocID="{E592514A-5CA8-4B19-8753-294B899BC3F7}" presName="hierRoot4" presStyleCnt="0"/>
      <dgm:spPr/>
    </dgm:pt>
    <dgm:pt modelId="{EBEDE83D-9EFD-4D82-B12B-825A33D992D0}" type="pres">
      <dgm:prSet presAssocID="{E592514A-5CA8-4B19-8753-294B899BC3F7}" presName="composite4" presStyleCnt="0"/>
      <dgm:spPr/>
    </dgm:pt>
    <dgm:pt modelId="{262ED31B-16EA-40A4-8731-5C02B8347B29}" type="pres">
      <dgm:prSet presAssocID="{E592514A-5CA8-4B19-8753-294B899BC3F7}" presName="background4" presStyleLbl="node4" presStyleIdx="2" presStyleCnt="4"/>
      <dgm:spPr>
        <a:xfrm>
          <a:off x="4615036" y="4059818"/>
          <a:ext cx="1460455" cy="927389"/>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4143C15F-D341-480A-9C79-C1C5B56EF1E1}" type="pres">
      <dgm:prSet presAssocID="{E592514A-5CA8-4B19-8753-294B899BC3F7}" presName="text4" presStyleLbl="fgAcc4" presStyleIdx="2" presStyleCnt="4">
        <dgm:presLayoutVars>
          <dgm:chPref val="3"/>
        </dgm:presLayoutVars>
      </dgm:prSet>
      <dgm:spPr>
        <a:prstGeom prst="roundRect">
          <a:avLst>
            <a:gd name="adj" fmla="val 10000"/>
          </a:avLst>
        </a:prstGeom>
      </dgm:spPr>
      <dgm:t>
        <a:bodyPr/>
        <a:lstStyle/>
        <a:p>
          <a:endParaRPr lang="it-IT"/>
        </a:p>
      </dgm:t>
    </dgm:pt>
    <dgm:pt modelId="{19DDAB1C-ABDE-4A7C-97BF-F84BD4F75375}" type="pres">
      <dgm:prSet presAssocID="{E592514A-5CA8-4B19-8753-294B899BC3F7}" presName="hierChild5" presStyleCnt="0"/>
      <dgm:spPr/>
    </dgm:pt>
    <dgm:pt modelId="{58EF07E4-772A-4CBB-ADFE-050E728E2877}" type="pres">
      <dgm:prSet presAssocID="{28C9DBDD-046E-4AAC-A449-958F963EAA6A}" presName="Name23" presStyleLbl="parChTrans1D4" presStyleIdx="3" presStyleCnt="4"/>
      <dgm:spPr>
        <a:custGeom>
          <a:avLst/>
          <a:gdLst/>
          <a:ahLst/>
          <a:cxnLst/>
          <a:rect l="0" t="0" r="0" b="0"/>
          <a:pathLst>
            <a:path>
              <a:moveTo>
                <a:pt x="0" y="0"/>
              </a:moveTo>
              <a:lnTo>
                <a:pt x="0" y="289930"/>
              </a:lnTo>
              <a:lnTo>
                <a:pt x="2681906" y="289930"/>
              </a:lnTo>
              <a:lnTo>
                <a:pt x="2681906" y="425447"/>
              </a:lnTo>
            </a:path>
          </a:pathLst>
        </a:custGeom>
      </dgm:spPr>
      <dgm:t>
        <a:bodyPr/>
        <a:lstStyle/>
        <a:p>
          <a:endParaRPr lang="it-IT"/>
        </a:p>
      </dgm:t>
    </dgm:pt>
    <dgm:pt modelId="{10AD565C-A9F8-44C3-9A91-1D84E5E18D2B}" type="pres">
      <dgm:prSet presAssocID="{1C62C255-58A8-4436-9CA3-7C48F3979C89}" presName="hierRoot4" presStyleCnt="0"/>
      <dgm:spPr/>
    </dgm:pt>
    <dgm:pt modelId="{4EBBDE5E-AF77-4D8C-B70F-759FFFC1DB23}" type="pres">
      <dgm:prSet presAssocID="{1C62C255-58A8-4436-9CA3-7C48F3979C89}" presName="composite4" presStyleCnt="0"/>
      <dgm:spPr/>
    </dgm:pt>
    <dgm:pt modelId="{EA20B032-2090-4B27-8B0E-F4D58BC20268}" type="pres">
      <dgm:prSet presAssocID="{1C62C255-58A8-4436-9CA3-7C48F3979C89}" presName="background4" presStyleLbl="node4" presStyleIdx="3" presStyleCnt="4"/>
      <dgm:spPr>
        <a:xfrm>
          <a:off x="6400038" y="4059818"/>
          <a:ext cx="1460455" cy="927389"/>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1368F7B9-C8DB-4904-83CA-0D7A7C5041DC}" type="pres">
      <dgm:prSet presAssocID="{1C62C255-58A8-4436-9CA3-7C48F3979C89}" presName="text4" presStyleLbl="fgAcc4" presStyleIdx="3" presStyleCnt="4">
        <dgm:presLayoutVars>
          <dgm:chPref val="3"/>
        </dgm:presLayoutVars>
      </dgm:prSet>
      <dgm:spPr>
        <a:prstGeom prst="roundRect">
          <a:avLst>
            <a:gd name="adj" fmla="val 10000"/>
          </a:avLst>
        </a:prstGeom>
      </dgm:spPr>
      <dgm:t>
        <a:bodyPr/>
        <a:lstStyle/>
        <a:p>
          <a:endParaRPr lang="it-IT"/>
        </a:p>
      </dgm:t>
    </dgm:pt>
    <dgm:pt modelId="{AE031779-4164-4455-9EA2-94B68C82EB25}" type="pres">
      <dgm:prSet presAssocID="{1C62C255-58A8-4436-9CA3-7C48F3979C89}" presName="hierChild5" presStyleCnt="0"/>
      <dgm:spPr/>
    </dgm:pt>
    <dgm:pt modelId="{1D1C6508-480B-4A2F-BBB7-A411FCD574D2}" type="pres">
      <dgm:prSet presAssocID="{CB3F0284-4E0F-4299-BF64-CEACB844A249}" presName="Name10" presStyleLbl="parChTrans1D2" presStyleIdx="2" presStyleCnt="3"/>
      <dgm:spPr>
        <a:custGeom>
          <a:avLst/>
          <a:gdLst/>
          <a:ahLst/>
          <a:cxnLst/>
          <a:rect l="0" t="0" r="0" b="0"/>
          <a:pathLst>
            <a:path>
              <a:moveTo>
                <a:pt x="0" y="0"/>
              </a:moveTo>
              <a:lnTo>
                <a:pt x="0" y="289930"/>
              </a:lnTo>
              <a:lnTo>
                <a:pt x="1787937" y="289930"/>
              </a:lnTo>
              <a:lnTo>
                <a:pt x="1787937" y="425447"/>
              </a:lnTo>
            </a:path>
          </a:pathLst>
        </a:custGeom>
      </dgm:spPr>
      <dgm:t>
        <a:bodyPr/>
        <a:lstStyle/>
        <a:p>
          <a:endParaRPr lang="it-IT"/>
        </a:p>
      </dgm:t>
    </dgm:pt>
    <dgm:pt modelId="{4200434B-B075-4105-A99A-2C3E00AC4844}" type="pres">
      <dgm:prSet presAssocID="{723011FC-15D5-437C-B49A-902D4533C01C}" presName="hierRoot2" presStyleCnt="0"/>
      <dgm:spPr/>
    </dgm:pt>
    <dgm:pt modelId="{786751F3-F074-41E0-A007-13553FAFC2F8}" type="pres">
      <dgm:prSet presAssocID="{723011FC-15D5-437C-B49A-902D4533C01C}" presName="composite2" presStyleCnt="0"/>
      <dgm:spPr/>
    </dgm:pt>
    <dgm:pt modelId="{5118EF4E-7029-4EAE-BB35-0E8C4D6261CA}" type="pres">
      <dgm:prSet presAssocID="{723011FC-15D5-437C-B49A-902D4533C01C}" presName="background2" presStyleLbl="node2" presStyleIdx="2" presStyleCnt="3"/>
      <dgm:spPr>
        <a:xfrm>
          <a:off x="5507537" y="1355541"/>
          <a:ext cx="1460455" cy="927389"/>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3CEB49BC-A1F8-465A-818F-6B0E0902DB32}" type="pres">
      <dgm:prSet presAssocID="{723011FC-15D5-437C-B49A-902D4533C01C}" presName="text2" presStyleLbl="fgAcc2" presStyleIdx="2" presStyleCnt="3">
        <dgm:presLayoutVars>
          <dgm:chPref val="3"/>
        </dgm:presLayoutVars>
      </dgm:prSet>
      <dgm:spPr>
        <a:prstGeom prst="roundRect">
          <a:avLst>
            <a:gd name="adj" fmla="val 10000"/>
          </a:avLst>
        </a:prstGeom>
      </dgm:spPr>
      <dgm:t>
        <a:bodyPr/>
        <a:lstStyle/>
        <a:p>
          <a:endParaRPr lang="it-IT"/>
        </a:p>
      </dgm:t>
    </dgm:pt>
    <dgm:pt modelId="{25AEBE94-6E89-4ECA-9B86-E9D4E353EF33}" type="pres">
      <dgm:prSet presAssocID="{723011FC-15D5-437C-B49A-902D4533C01C}" presName="hierChild3" presStyleCnt="0"/>
      <dgm:spPr/>
    </dgm:pt>
    <dgm:pt modelId="{BD132A13-0CFA-4265-A1F5-E4AE12E4360E}" type="pres">
      <dgm:prSet presAssocID="{64640C67-1A8E-4709-88D2-545F84474661}" presName="Name17" presStyleLbl="parChTrans1D3" presStyleIdx="2" presStyleCnt="3"/>
      <dgm:spPr>
        <a:custGeom>
          <a:avLst/>
          <a:gdLst/>
          <a:ahLst/>
          <a:cxnLst/>
          <a:rect l="0" t="0" r="0" b="0"/>
          <a:pathLst>
            <a:path>
              <a:moveTo>
                <a:pt x="45720" y="0"/>
              </a:moveTo>
              <a:lnTo>
                <a:pt x="45720" y="425447"/>
              </a:lnTo>
            </a:path>
          </a:pathLst>
        </a:custGeom>
      </dgm:spPr>
      <dgm:t>
        <a:bodyPr/>
        <a:lstStyle/>
        <a:p>
          <a:endParaRPr lang="it-IT"/>
        </a:p>
      </dgm:t>
    </dgm:pt>
    <dgm:pt modelId="{2DBE9541-0656-449D-BF8F-C04888BEF4F6}" type="pres">
      <dgm:prSet presAssocID="{0E6A8877-75E9-42B1-B164-493801A0FF6D}" presName="hierRoot3" presStyleCnt="0"/>
      <dgm:spPr/>
    </dgm:pt>
    <dgm:pt modelId="{ED87ACB4-B903-421D-8838-0824282B61CD}" type="pres">
      <dgm:prSet presAssocID="{0E6A8877-75E9-42B1-B164-493801A0FF6D}" presName="composite3" presStyleCnt="0"/>
      <dgm:spPr/>
    </dgm:pt>
    <dgm:pt modelId="{DC444421-911C-48D4-B9DC-206EA8CC378D}" type="pres">
      <dgm:prSet presAssocID="{0E6A8877-75E9-42B1-B164-493801A0FF6D}" presName="background3" presStyleLbl="node3" presStyleIdx="2" presStyleCnt="3"/>
      <dgm:spPr>
        <a:xfrm>
          <a:off x="5507537" y="2707680"/>
          <a:ext cx="1460455" cy="927389"/>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97285D70-D4E5-402F-A292-8882FFA9DDBA}" type="pres">
      <dgm:prSet presAssocID="{0E6A8877-75E9-42B1-B164-493801A0FF6D}" presName="text3" presStyleLbl="fgAcc3" presStyleIdx="2" presStyleCnt="3">
        <dgm:presLayoutVars>
          <dgm:chPref val="3"/>
        </dgm:presLayoutVars>
      </dgm:prSet>
      <dgm:spPr>
        <a:prstGeom prst="roundRect">
          <a:avLst>
            <a:gd name="adj" fmla="val 10000"/>
          </a:avLst>
        </a:prstGeom>
      </dgm:spPr>
      <dgm:t>
        <a:bodyPr/>
        <a:lstStyle/>
        <a:p>
          <a:endParaRPr lang="it-IT"/>
        </a:p>
      </dgm:t>
    </dgm:pt>
    <dgm:pt modelId="{5FF14806-1C7E-4F04-B074-9080BFF3CCB8}" type="pres">
      <dgm:prSet presAssocID="{0E6A8877-75E9-42B1-B164-493801A0FF6D}" presName="hierChild4" presStyleCnt="0"/>
      <dgm:spPr/>
    </dgm:pt>
  </dgm:ptLst>
  <dgm:cxnLst>
    <dgm:cxn modelId="{F9F0CA33-F2B5-45F1-8B7A-64A8E74E6E30}" srcId="{3B4789A5-17FB-4F6C-BCAD-FD6EA6251DF2}" destId="{E592514A-5CA8-4B19-8753-294B899BC3F7}" srcOrd="2" destOrd="0" parTransId="{683FD538-23FA-4FF3-AB32-5608673AA6B7}" sibTransId="{6B2F3A44-3A6A-4957-A05D-23858D4D898C}"/>
    <dgm:cxn modelId="{01F1F067-A94A-4A96-8807-2EFFA290ECA2}" type="presOf" srcId="{E428334E-5209-4F51-A704-B4B46FEAF0D1}" destId="{5ECEB2F2-E4B9-4B3F-85FC-64293640AC50}" srcOrd="0" destOrd="0" presId="urn:microsoft.com/office/officeart/2005/8/layout/hierarchy1"/>
    <dgm:cxn modelId="{26DFA11B-9632-4107-8F30-F1962C728591}" srcId="{3B4789A5-17FB-4F6C-BCAD-FD6EA6251DF2}" destId="{38802991-E892-4EEB-A501-BDB7C17CF404}" srcOrd="1" destOrd="0" parTransId="{55DE1C18-F064-4EAD-B9BA-2108369ED39F}" sibTransId="{F1E095D7-4ED0-437F-999C-8AFA69C8B651}"/>
    <dgm:cxn modelId="{A43498BB-E31A-474F-9C4E-E0E14D38BE96}" type="presOf" srcId="{64640C67-1A8E-4709-88D2-545F84474661}" destId="{BD132A13-0CFA-4265-A1F5-E4AE12E4360E}" srcOrd="0" destOrd="0" presId="urn:microsoft.com/office/officeart/2005/8/layout/hierarchy1"/>
    <dgm:cxn modelId="{67F8CBEF-8F09-41A3-879B-E74425DC82F8}" srcId="{C51C5FA4-1E82-48AA-9CCF-2A0394721906}" destId="{74B3E7F9-9846-4625-8E66-0A2586F00833}" srcOrd="0" destOrd="0" parTransId="{93642539-3CDC-4E2D-9A4A-1930040E7651}" sibTransId="{33541646-F766-4571-AA32-B6A83C53AF90}"/>
    <dgm:cxn modelId="{59ED6469-B1B3-44BC-9394-87363A6D7B88}" type="presOf" srcId="{28C9DBDD-046E-4AAC-A449-958F963EAA6A}" destId="{58EF07E4-772A-4CBB-ADFE-050E728E2877}" srcOrd="0" destOrd="0" presId="urn:microsoft.com/office/officeart/2005/8/layout/hierarchy1"/>
    <dgm:cxn modelId="{62B3B73B-E485-47CA-99D3-6089EA73387E}" type="presOf" srcId="{A4A9EB3E-710A-41FB-B36E-069C9DB4E3B0}" destId="{128C69D2-9032-4044-B07C-E0211A1051D7}" srcOrd="0" destOrd="0" presId="urn:microsoft.com/office/officeart/2005/8/layout/hierarchy1"/>
    <dgm:cxn modelId="{C6807A45-A13A-40C5-90B7-14FC02FEF2B8}" srcId="{83A2E2C4-095A-4FDF-9E7C-F8DE73A98C78}" destId="{C51C5FA4-1E82-48AA-9CCF-2A0394721906}" srcOrd="0" destOrd="0" parTransId="{8F8A3F7A-FB10-42BE-B0F3-220FD17D8228}" sibTransId="{0C6FF79E-F3CC-40C4-BA15-0C0D7C577B4E}"/>
    <dgm:cxn modelId="{E14D3148-3FB9-40EC-937E-98E40458AC85}" type="presOf" srcId="{40D3EC21-B978-4C16-AF5B-F6148053ABF5}" destId="{36A81498-2B85-4A69-8ADF-A96576D23E2E}" srcOrd="0" destOrd="0" presId="urn:microsoft.com/office/officeart/2005/8/layout/hierarchy1"/>
    <dgm:cxn modelId="{05C13806-FBFA-4CE4-B33A-912AC4D38231}" srcId="{3B4789A5-17FB-4F6C-BCAD-FD6EA6251DF2}" destId="{1C62C255-58A8-4436-9CA3-7C48F3979C89}" srcOrd="3" destOrd="0" parTransId="{28C9DBDD-046E-4AAC-A449-958F963EAA6A}" sibTransId="{BD1E31D1-ABAC-4F97-87EB-743A94DF5E99}"/>
    <dgm:cxn modelId="{F34F0F8B-D32D-41A4-8C77-1B6A34139229}" type="presOf" srcId="{8F8A3F7A-FB10-42BE-B0F3-220FD17D8228}" destId="{34BB9717-CA24-489C-BD0D-6D8F11474386}" srcOrd="0" destOrd="0" presId="urn:microsoft.com/office/officeart/2005/8/layout/hierarchy1"/>
    <dgm:cxn modelId="{AB6D8E4D-D34E-4E73-AC33-81059E6E0F93}" type="presOf" srcId="{3B4789A5-17FB-4F6C-BCAD-FD6EA6251DF2}" destId="{EFCC405B-70C4-49D0-8D6A-159A580C6055}" srcOrd="0" destOrd="0" presId="urn:microsoft.com/office/officeart/2005/8/layout/hierarchy1"/>
    <dgm:cxn modelId="{CA9DB990-0B67-4725-A104-D95F6F41CEF7}" type="presOf" srcId="{38802991-E892-4EEB-A501-BDB7C17CF404}" destId="{8660AFD3-2AEF-4C8D-8601-E023D69762E1}" srcOrd="0" destOrd="0" presId="urn:microsoft.com/office/officeart/2005/8/layout/hierarchy1"/>
    <dgm:cxn modelId="{ED294A49-D8F6-426C-AE60-794DAA735370}" type="presOf" srcId="{D39AB27D-605D-4038-825C-EC232398DD4E}" destId="{CC3768FD-0C27-4C37-A24A-FFB635184544}" srcOrd="0" destOrd="0" presId="urn:microsoft.com/office/officeart/2005/8/layout/hierarchy1"/>
    <dgm:cxn modelId="{97CFB4AB-045B-4170-B59A-4135F89A42F3}" srcId="{3B4789A5-17FB-4F6C-BCAD-FD6EA6251DF2}" destId="{E428334E-5209-4F51-A704-B4B46FEAF0D1}" srcOrd="0" destOrd="0" parTransId="{40D3EC21-B978-4C16-AF5B-F6148053ABF5}" sibTransId="{5C4F17F4-24B7-4B02-83C4-4C50A5555D35}"/>
    <dgm:cxn modelId="{813CF102-DA37-4591-AF9B-A0A5D7821A72}" type="presOf" srcId="{E592514A-5CA8-4B19-8753-294B899BC3F7}" destId="{4143C15F-D341-480A-9C79-C1C5B56EF1E1}" srcOrd="0" destOrd="0" presId="urn:microsoft.com/office/officeart/2005/8/layout/hierarchy1"/>
    <dgm:cxn modelId="{4334E6F0-73DF-43B7-A932-66351CA0B6EF}" type="presOf" srcId="{1C62C255-58A8-4436-9CA3-7C48F3979C89}" destId="{1368F7B9-C8DB-4904-83CA-0D7A7C5041DC}" srcOrd="0" destOrd="0" presId="urn:microsoft.com/office/officeart/2005/8/layout/hierarchy1"/>
    <dgm:cxn modelId="{8ED4C361-3556-4342-9276-A1CB9D1BAEB3}" srcId="{83A2E2C4-095A-4FDF-9E7C-F8DE73A98C78}" destId="{723011FC-15D5-437C-B49A-902D4533C01C}" srcOrd="2" destOrd="0" parTransId="{CB3F0284-4E0F-4299-BF64-CEACB844A249}" sibTransId="{26FF5CBC-64A1-4DD1-A6F1-E09C89992CA2}"/>
    <dgm:cxn modelId="{280BC811-3FA3-4358-9AED-F60652592F39}" type="presOf" srcId="{83A2E2C4-095A-4FDF-9E7C-F8DE73A98C78}" destId="{C92FC8E8-7090-4B26-9D76-6735A9211506}" srcOrd="0" destOrd="0" presId="urn:microsoft.com/office/officeart/2005/8/layout/hierarchy1"/>
    <dgm:cxn modelId="{25BD69BE-8979-42C2-9ED3-93481DA0CA63}" type="presOf" srcId="{C51C5FA4-1E82-48AA-9CCF-2A0394721906}" destId="{F346964D-F237-48DF-A20E-D488C1FC18C2}" srcOrd="0" destOrd="0" presId="urn:microsoft.com/office/officeart/2005/8/layout/hierarchy1"/>
    <dgm:cxn modelId="{FD87001B-9A13-44D1-B51F-E8EA1E863E88}" srcId="{83A2E2C4-095A-4FDF-9E7C-F8DE73A98C78}" destId="{125A6E9F-A1D5-4913-BAB8-F2F12A544DF9}" srcOrd="1" destOrd="0" parTransId="{275C13C5-B678-492D-8B84-A7412F43495E}" sibTransId="{760BB386-41A9-4370-93B8-224F6952CC31}"/>
    <dgm:cxn modelId="{73AD0C21-9AAF-4E89-BF77-82E18CBE960A}" type="presOf" srcId="{0E6A8877-75E9-42B1-B164-493801A0FF6D}" destId="{97285D70-D4E5-402F-A292-8882FFA9DDBA}" srcOrd="0" destOrd="0" presId="urn:microsoft.com/office/officeart/2005/8/layout/hierarchy1"/>
    <dgm:cxn modelId="{FF140C01-0C98-45A7-AFCB-487CB32ABFD9}" srcId="{723011FC-15D5-437C-B49A-902D4533C01C}" destId="{0E6A8877-75E9-42B1-B164-493801A0FF6D}" srcOrd="0" destOrd="0" parTransId="{64640C67-1A8E-4709-88D2-545F84474661}" sibTransId="{055322F6-13ED-4792-BB6C-91F2B1CFB4D6}"/>
    <dgm:cxn modelId="{D68618D8-81E5-4DB4-8230-7BE0582B675E}" srcId="{125A6E9F-A1D5-4913-BAB8-F2F12A544DF9}" destId="{3B4789A5-17FB-4F6C-BCAD-FD6EA6251DF2}" srcOrd="0" destOrd="0" parTransId="{D39AB27D-605D-4038-825C-EC232398DD4E}" sibTransId="{CB63BF18-30F6-409A-857E-EC17456C68F5}"/>
    <dgm:cxn modelId="{3086386A-3C24-4E4A-928D-0D6D80EFDDD0}" type="presOf" srcId="{74B3E7F9-9846-4625-8E66-0A2586F00833}" destId="{4B79CFE4-8747-4ED6-B3F8-06642BD93D51}" srcOrd="0" destOrd="0" presId="urn:microsoft.com/office/officeart/2005/8/layout/hierarchy1"/>
    <dgm:cxn modelId="{EF94437B-3617-4CB1-B621-52CBFCD704FE}" srcId="{A4A9EB3E-710A-41FB-B36E-069C9DB4E3B0}" destId="{83A2E2C4-095A-4FDF-9E7C-F8DE73A98C78}" srcOrd="0" destOrd="0" parTransId="{65B86C87-3245-46AD-A301-C24625421F39}" sibTransId="{46F81FFD-EED5-4B1B-BC0E-0230B8CA8459}"/>
    <dgm:cxn modelId="{ACB8DDF6-FF45-4C2E-9E0F-8AB7CCF32EC6}" type="presOf" srcId="{125A6E9F-A1D5-4913-BAB8-F2F12A544DF9}" destId="{E55F52F6-A3B6-403A-AA15-AB6965B38D27}" srcOrd="0" destOrd="0" presId="urn:microsoft.com/office/officeart/2005/8/layout/hierarchy1"/>
    <dgm:cxn modelId="{960496B8-3D49-411E-9406-547B2FFC5DE8}" type="presOf" srcId="{275C13C5-B678-492D-8B84-A7412F43495E}" destId="{D8881F2F-0162-445C-9FAB-642F9D83D093}" srcOrd="0" destOrd="0" presId="urn:microsoft.com/office/officeart/2005/8/layout/hierarchy1"/>
    <dgm:cxn modelId="{07DD6B2B-DBF2-434B-BF3C-1D5579CDFB27}" type="presOf" srcId="{CB3F0284-4E0F-4299-BF64-CEACB844A249}" destId="{1D1C6508-480B-4A2F-BBB7-A411FCD574D2}" srcOrd="0" destOrd="0" presId="urn:microsoft.com/office/officeart/2005/8/layout/hierarchy1"/>
    <dgm:cxn modelId="{ED10C452-1E11-4902-B4FD-50324506AA88}" type="presOf" srcId="{683FD538-23FA-4FF3-AB32-5608673AA6B7}" destId="{02EF1BA4-334E-46A1-939A-A59E3D4B453B}" srcOrd="0" destOrd="0" presId="urn:microsoft.com/office/officeart/2005/8/layout/hierarchy1"/>
    <dgm:cxn modelId="{BE7570F8-CB93-429B-BFD9-96CB4A5C4A0D}" type="presOf" srcId="{723011FC-15D5-437C-B49A-902D4533C01C}" destId="{3CEB49BC-A1F8-465A-818F-6B0E0902DB32}" srcOrd="0" destOrd="0" presId="urn:microsoft.com/office/officeart/2005/8/layout/hierarchy1"/>
    <dgm:cxn modelId="{46CC26BE-450A-4258-BD1B-0A4948B24071}" type="presOf" srcId="{55DE1C18-F064-4EAD-B9BA-2108369ED39F}" destId="{E6BFBF2D-1A61-45EE-83D8-39E0E3C902E1}" srcOrd="0" destOrd="0" presId="urn:microsoft.com/office/officeart/2005/8/layout/hierarchy1"/>
    <dgm:cxn modelId="{CD3DADCE-CD16-4E8F-9E9F-13E6663C2888}" type="presOf" srcId="{93642539-3CDC-4E2D-9A4A-1930040E7651}" destId="{62CF882D-920D-4EE4-AB41-A1168E217D58}" srcOrd="0" destOrd="0" presId="urn:microsoft.com/office/officeart/2005/8/layout/hierarchy1"/>
    <dgm:cxn modelId="{4D279B0D-CC29-4EC4-ACD9-46F00AABEE69}" type="presParOf" srcId="{128C69D2-9032-4044-B07C-E0211A1051D7}" destId="{14A2BF6A-17AA-4DC3-8CFE-9ACD6085310C}" srcOrd="0" destOrd="0" presId="urn:microsoft.com/office/officeart/2005/8/layout/hierarchy1"/>
    <dgm:cxn modelId="{73E1429C-6B33-4594-BEDF-792645679519}" type="presParOf" srcId="{14A2BF6A-17AA-4DC3-8CFE-9ACD6085310C}" destId="{A24673D5-8961-4F9E-A7F7-9BA93994702C}" srcOrd="0" destOrd="0" presId="urn:microsoft.com/office/officeart/2005/8/layout/hierarchy1"/>
    <dgm:cxn modelId="{D818AE95-77E0-4FCE-BC03-08B02A0E7CA1}" type="presParOf" srcId="{A24673D5-8961-4F9E-A7F7-9BA93994702C}" destId="{4945571B-E014-4628-875A-E69C9907CF79}" srcOrd="0" destOrd="0" presId="urn:microsoft.com/office/officeart/2005/8/layout/hierarchy1"/>
    <dgm:cxn modelId="{8C6CEBA4-C6A5-4343-9D46-B3EAA6CF4631}" type="presParOf" srcId="{A24673D5-8961-4F9E-A7F7-9BA93994702C}" destId="{C92FC8E8-7090-4B26-9D76-6735A9211506}" srcOrd="1" destOrd="0" presId="urn:microsoft.com/office/officeart/2005/8/layout/hierarchy1"/>
    <dgm:cxn modelId="{9CB47A6C-E82A-49BC-B5FD-A03B73B4C78B}" type="presParOf" srcId="{14A2BF6A-17AA-4DC3-8CFE-9ACD6085310C}" destId="{3CA08E3B-8AD3-437F-A165-014A6A25B5A9}" srcOrd="1" destOrd="0" presId="urn:microsoft.com/office/officeart/2005/8/layout/hierarchy1"/>
    <dgm:cxn modelId="{A36A134F-809A-4821-B9C6-5CE11C197316}" type="presParOf" srcId="{3CA08E3B-8AD3-437F-A165-014A6A25B5A9}" destId="{34BB9717-CA24-489C-BD0D-6D8F11474386}" srcOrd="0" destOrd="0" presId="urn:microsoft.com/office/officeart/2005/8/layout/hierarchy1"/>
    <dgm:cxn modelId="{2F9166B0-C33A-402F-8614-C85E93EEA668}" type="presParOf" srcId="{3CA08E3B-8AD3-437F-A165-014A6A25B5A9}" destId="{CC2C3854-E79E-46B6-92B9-D045238B46F7}" srcOrd="1" destOrd="0" presId="urn:microsoft.com/office/officeart/2005/8/layout/hierarchy1"/>
    <dgm:cxn modelId="{1E8B4D2D-02DF-4AE6-8E43-53264E2DD18C}" type="presParOf" srcId="{CC2C3854-E79E-46B6-92B9-D045238B46F7}" destId="{3AEB0AB0-ED16-4757-A915-D8000B1539AF}" srcOrd="0" destOrd="0" presId="urn:microsoft.com/office/officeart/2005/8/layout/hierarchy1"/>
    <dgm:cxn modelId="{D940ED27-A3D5-4D70-BEA7-F24F8C184348}" type="presParOf" srcId="{3AEB0AB0-ED16-4757-A915-D8000B1539AF}" destId="{8BCCBEC5-519F-4C7B-A0A4-E17FD3CC2CB6}" srcOrd="0" destOrd="0" presId="urn:microsoft.com/office/officeart/2005/8/layout/hierarchy1"/>
    <dgm:cxn modelId="{ED0F78A8-FBD9-4769-B42C-8C8A38CC1CA7}" type="presParOf" srcId="{3AEB0AB0-ED16-4757-A915-D8000B1539AF}" destId="{F346964D-F237-48DF-A20E-D488C1FC18C2}" srcOrd="1" destOrd="0" presId="urn:microsoft.com/office/officeart/2005/8/layout/hierarchy1"/>
    <dgm:cxn modelId="{ECCF0609-D36A-4387-8B2C-E6169D8584A9}" type="presParOf" srcId="{CC2C3854-E79E-46B6-92B9-D045238B46F7}" destId="{C0042BE5-A260-4FCA-816B-DA4FB822DBD9}" srcOrd="1" destOrd="0" presId="urn:microsoft.com/office/officeart/2005/8/layout/hierarchy1"/>
    <dgm:cxn modelId="{59D4A8B5-B808-4B7C-BCAA-ED4885B14190}" type="presParOf" srcId="{C0042BE5-A260-4FCA-816B-DA4FB822DBD9}" destId="{62CF882D-920D-4EE4-AB41-A1168E217D58}" srcOrd="0" destOrd="0" presId="urn:microsoft.com/office/officeart/2005/8/layout/hierarchy1"/>
    <dgm:cxn modelId="{53DEDB6C-B15F-4FAD-A24B-03F94DC1A086}" type="presParOf" srcId="{C0042BE5-A260-4FCA-816B-DA4FB822DBD9}" destId="{1FFCF41E-BAFA-4352-BF57-63B08D25613E}" srcOrd="1" destOrd="0" presId="urn:microsoft.com/office/officeart/2005/8/layout/hierarchy1"/>
    <dgm:cxn modelId="{3C83CF10-385A-4614-BA7B-A04755483544}" type="presParOf" srcId="{1FFCF41E-BAFA-4352-BF57-63B08D25613E}" destId="{F2DDE72A-EB4C-43A4-AABC-5F1DC4DD34F0}" srcOrd="0" destOrd="0" presId="urn:microsoft.com/office/officeart/2005/8/layout/hierarchy1"/>
    <dgm:cxn modelId="{F3F027C0-6E17-4365-B869-255CE837600E}" type="presParOf" srcId="{F2DDE72A-EB4C-43A4-AABC-5F1DC4DD34F0}" destId="{802ED0AE-EC24-47DC-8392-6E67E972ABA4}" srcOrd="0" destOrd="0" presId="urn:microsoft.com/office/officeart/2005/8/layout/hierarchy1"/>
    <dgm:cxn modelId="{1C14B87B-AE42-4641-84E6-45B33CB0AE6B}" type="presParOf" srcId="{F2DDE72A-EB4C-43A4-AABC-5F1DC4DD34F0}" destId="{4B79CFE4-8747-4ED6-B3F8-06642BD93D51}" srcOrd="1" destOrd="0" presId="urn:microsoft.com/office/officeart/2005/8/layout/hierarchy1"/>
    <dgm:cxn modelId="{FDA53100-5003-42D7-AD2D-28CE09B4976D}" type="presParOf" srcId="{1FFCF41E-BAFA-4352-BF57-63B08D25613E}" destId="{D4469545-FFA0-4D5D-B62A-FE859D360113}" srcOrd="1" destOrd="0" presId="urn:microsoft.com/office/officeart/2005/8/layout/hierarchy1"/>
    <dgm:cxn modelId="{A4D3F568-EBDC-4077-BAC6-52C748842C9C}" type="presParOf" srcId="{3CA08E3B-8AD3-437F-A165-014A6A25B5A9}" destId="{D8881F2F-0162-445C-9FAB-642F9D83D093}" srcOrd="2" destOrd="0" presId="urn:microsoft.com/office/officeart/2005/8/layout/hierarchy1"/>
    <dgm:cxn modelId="{E2009535-1EED-4062-9CA4-87976CA22087}" type="presParOf" srcId="{3CA08E3B-8AD3-437F-A165-014A6A25B5A9}" destId="{6243B1AB-A2B7-4AC5-92C8-35E49A898288}" srcOrd="3" destOrd="0" presId="urn:microsoft.com/office/officeart/2005/8/layout/hierarchy1"/>
    <dgm:cxn modelId="{67AE48B2-6FED-4638-8014-5B091F87C731}" type="presParOf" srcId="{6243B1AB-A2B7-4AC5-92C8-35E49A898288}" destId="{A5B8C8E6-BB15-4E6C-AD03-F2F2C952D43C}" srcOrd="0" destOrd="0" presId="urn:microsoft.com/office/officeart/2005/8/layout/hierarchy1"/>
    <dgm:cxn modelId="{6B39DEC7-BEC3-4EAD-ADB7-F7FE83628CE9}" type="presParOf" srcId="{A5B8C8E6-BB15-4E6C-AD03-F2F2C952D43C}" destId="{93BF9C11-13B0-4C4E-ADF9-AC8065ED2CC2}" srcOrd="0" destOrd="0" presId="urn:microsoft.com/office/officeart/2005/8/layout/hierarchy1"/>
    <dgm:cxn modelId="{CB62D58D-EB7A-48C9-95D8-69DB7235227F}" type="presParOf" srcId="{A5B8C8E6-BB15-4E6C-AD03-F2F2C952D43C}" destId="{E55F52F6-A3B6-403A-AA15-AB6965B38D27}" srcOrd="1" destOrd="0" presId="urn:microsoft.com/office/officeart/2005/8/layout/hierarchy1"/>
    <dgm:cxn modelId="{C3846D92-2AE4-48B8-93C9-4D385E1B1F8D}" type="presParOf" srcId="{6243B1AB-A2B7-4AC5-92C8-35E49A898288}" destId="{5ECD774D-0C9F-4AEC-B283-8196D7FE0012}" srcOrd="1" destOrd="0" presId="urn:microsoft.com/office/officeart/2005/8/layout/hierarchy1"/>
    <dgm:cxn modelId="{7B4C15F4-B32A-46CB-8A7A-9C6F1BA2BEC3}" type="presParOf" srcId="{5ECD774D-0C9F-4AEC-B283-8196D7FE0012}" destId="{CC3768FD-0C27-4C37-A24A-FFB635184544}" srcOrd="0" destOrd="0" presId="urn:microsoft.com/office/officeart/2005/8/layout/hierarchy1"/>
    <dgm:cxn modelId="{F745201B-413E-4BDF-9540-0A601ACC7E33}" type="presParOf" srcId="{5ECD774D-0C9F-4AEC-B283-8196D7FE0012}" destId="{102EB4ED-B417-436B-BA17-C3EC12109612}" srcOrd="1" destOrd="0" presId="urn:microsoft.com/office/officeart/2005/8/layout/hierarchy1"/>
    <dgm:cxn modelId="{572AC2DA-5CC1-4EE4-9E33-0A637EB57DC6}" type="presParOf" srcId="{102EB4ED-B417-436B-BA17-C3EC12109612}" destId="{CE115FD3-DA8A-42CE-BEC0-D0610EA2652F}" srcOrd="0" destOrd="0" presId="urn:microsoft.com/office/officeart/2005/8/layout/hierarchy1"/>
    <dgm:cxn modelId="{C713400B-CA4A-4712-B0D9-D770DCC5E54A}" type="presParOf" srcId="{CE115FD3-DA8A-42CE-BEC0-D0610EA2652F}" destId="{8DF08EE5-C47C-4149-8568-B1E648EA6322}" srcOrd="0" destOrd="0" presId="urn:microsoft.com/office/officeart/2005/8/layout/hierarchy1"/>
    <dgm:cxn modelId="{9793B07B-9A73-460C-8611-96B4356BDDB3}" type="presParOf" srcId="{CE115FD3-DA8A-42CE-BEC0-D0610EA2652F}" destId="{EFCC405B-70C4-49D0-8D6A-159A580C6055}" srcOrd="1" destOrd="0" presId="urn:microsoft.com/office/officeart/2005/8/layout/hierarchy1"/>
    <dgm:cxn modelId="{FA2A0854-D4AB-438D-943C-96FD1C4964E5}" type="presParOf" srcId="{102EB4ED-B417-436B-BA17-C3EC12109612}" destId="{C2B409BB-D37F-43E4-957D-89510D92D323}" srcOrd="1" destOrd="0" presId="urn:microsoft.com/office/officeart/2005/8/layout/hierarchy1"/>
    <dgm:cxn modelId="{8607C9E1-D686-4C96-9AE4-0BE8CD38C5C7}" type="presParOf" srcId="{C2B409BB-D37F-43E4-957D-89510D92D323}" destId="{36A81498-2B85-4A69-8ADF-A96576D23E2E}" srcOrd="0" destOrd="0" presId="urn:microsoft.com/office/officeart/2005/8/layout/hierarchy1"/>
    <dgm:cxn modelId="{3FA7237C-4861-464D-9D70-749194980730}" type="presParOf" srcId="{C2B409BB-D37F-43E4-957D-89510D92D323}" destId="{0CB9C062-3BD7-41D2-9A97-54795C381C9E}" srcOrd="1" destOrd="0" presId="urn:microsoft.com/office/officeart/2005/8/layout/hierarchy1"/>
    <dgm:cxn modelId="{36EB26CB-3221-492A-BCD0-2921B9ED289F}" type="presParOf" srcId="{0CB9C062-3BD7-41D2-9A97-54795C381C9E}" destId="{5E50C2CD-CEB2-4978-89CF-AE9E7D77CC55}" srcOrd="0" destOrd="0" presId="urn:microsoft.com/office/officeart/2005/8/layout/hierarchy1"/>
    <dgm:cxn modelId="{00D3388A-3905-4D97-AB61-38E2BC4F7765}" type="presParOf" srcId="{5E50C2CD-CEB2-4978-89CF-AE9E7D77CC55}" destId="{94EEB550-FB86-42CB-842C-BC275235E89C}" srcOrd="0" destOrd="0" presId="urn:microsoft.com/office/officeart/2005/8/layout/hierarchy1"/>
    <dgm:cxn modelId="{A4ED6948-B9DC-49E6-A28C-D463FC2DE75A}" type="presParOf" srcId="{5E50C2CD-CEB2-4978-89CF-AE9E7D77CC55}" destId="{5ECEB2F2-E4B9-4B3F-85FC-64293640AC50}" srcOrd="1" destOrd="0" presId="urn:microsoft.com/office/officeart/2005/8/layout/hierarchy1"/>
    <dgm:cxn modelId="{96A44FB7-50AD-4BB5-817C-70AC884A8A39}" type="presParOf" srcId="{0CB9C062-3BD7-41D2-9A97-54795C381C9E}" destId="{77C2560B-2226-46CD-ADF9-A2457A5BD60E}" srcOrd="1" destOrd="0" presId="urn:microsoft.com/office/officeart/2005/8/layout/hierarchy1"/>
    <dgm:cxn modelId="{3B4ADEDB-7D3C-47E5-9D81-82E1261BD512}" type="presParOf" srcId="{C2B409BB-D37F-43E4-957D-89510D92D323}" destId="{E6BFBF2D-1A61-45EE-83D8-39E0E3C902E1}" srcOrd="2" destOrd="0" presId="urn:microsoft.com/office/officeart/2005/8/layout/hierarchy1"/>
    <dgm:cxn modelId="{E201F2FD-E153-473C-92F4-670303AFDED8}" type="presParOf" srcId="{C2B409BB-D37F-43E4-957D-89510D92D323}" destId="{995312B8-C802-4F48-91B3-8371575E6AFC}" srcOrd="3" destOrd="0" presId="urn:microsoft.com/office/officeart/2005/8/layout/hierarchy1"/>
    <dgm:cxn modelId="{EACB6804-369B-4014-B74F-763ACA11B343}" type="presParOf" srcId="{995312B8-C802-4F48-91B3-8371575E6AFC}" destId="{EA841167-BB9B-43E3-A741-813E4129121C}" srcOrd="0" destOrd="0" presId="urn:microsoft.com/office/officeart/2005/8/layout/hierarchy1"/>
    <dgm:cxn modelId="{08D565AF-9AAB-4B79-9509-01B150182FF8}" type="presParOf" srcId="{EA841167-BB9B-43E3-A741-813E4129121C}" destId="{BC66EC23-645D-4AC0-9605-124FFBFB62EB}" srcOrd="0" destOrd="0" presId="urn:microsoft.com/office/officeart/2005/8/layout/hierarchy1"/>
    <dgm:cxn modelId="{95D794FD-3286-4763-92E0-45CF6576B3A6}" type="presParOf" srcId="{EA841167-BB9B-43E3-A741-813E4129121C}" destId="{8660AFD3-2AEF-4C8D-8601-E023D69762E1}" srcOrd="1" destOrd="0" presId="urn:microsoft.com/office/officeart/2005/8/layout/hierarchy1"/>
    <dgm:cxn modelId="{74529B6F-F3BF-4368-9C8D-38010D6F92BF}" type="presParOf" srcId="{995312B8-C802-4F48-91B3-8371575E6AFC}" destId="{1CA7537F-276C-44D6-A2FB-20135F9646FC}" srcOrd="1" destOrd="0" presId="urn:microsoft.com/office/officeart/2005/8/layout/hierarchy1"/>
    <dgm:cxn modelId="{A01FAACC-8902-4901-ABB2-07A1307D3EA0}" type="presParOf" srcId="{C2B409BB-D37F-43E4-957D-89510D92D323}" destId="{02EF1BA4-334E-46A1-939A-A59E3D4B453B}" srcOrd="4" destOrd="0" presId="urn:microsoft.com/office/officeart/2005/8/layout/hierarchy1"/>
    <dgm:cxn modelId="{4D52CE67-D7C7-46D5-A785-2807A86E732C}" type="presParOf" srcId="{C2B409BB-D37F-43E4-957D-89510D92D323}" destId="{A84A40C7-1DF4-4BEB-AA75-93CCA69DA6D0}" srcOrd="5" destOrd="0" presId="urn:microsoft.com/office/officeart/2005/8/layout/hierarchy1"/>
    <dgm:cxn modelId="{D6A2632E-9EEA-41B7-A3D9-D6E84C03AD67}" type="presParOf" srcId="{A84A40C7-1DF4-4BEB-AA75-93CCA69DA6D0}" destId="{EBEDE83D-9EFD-4D82-B12B-825A33D992D0}" srcOrd="0" destOrd="0" presId="urn:microsoft.com/office/officeart/2005/8/layout/hierarchy1"/>
    <dgm:cxn modelId="{3811FBCE-A947-4079-BCA9-351C72BFEC08}" type="presParOf" srcId="{EBEDE83D-9EFD-4D82-B12B-825A33D992D0}" destId="{262ED31B-16EA-40A4-8731-5C02B8347B29}" srcOrd="0" destOrd="0" presId="urn:microsoft.com/office/officeart/2005/8/layout/hierarchy1"/>
    <dgm:cxn modelId="{42648551-B94A-4AC5-B337-5A3C19304E2C}" type="presParOf" srcId="{EBEDE83D-9EFD-4D82-B12B-825A33D992D0}" destId="{4143C15F-D341-480A-9C79-C1C5B56EF1E1}" srcOrd="1" destOrd="0" presId="urn:microsoft.com/office/officeart/2005/8/layout/hierarchy1"/>
    <dgm:cxn modelId="{ADDD3CB8-EC14-420E-942C-6D394F2CFF8B}" type="presParOf" srcId="{A84A40C7-1DF4-4BEB-AA75-93CCA69DA6D0}" destId="{19DDAB1C-ABDE-4A7C-97BF-F84BD4F75375}" srcOrd="1" destOrd="0" presId="urn:microsoft.com/office/officeart/2005/8/layout/hierarchy1"/>
    <dgm:cxn modelId="{0E2FA6DA-F483-4399-8097-F753285ED198}" type="presParOf" srcId="{C2B409BB-D37F-43E4-957D-89510D92D323}" destId="{58EF07E4-772A-4CBB-ADFE-050E728E2877}" srcOrd="6" destOrd="0" presId="urn:microsoft.com/office/officeart/2005/8/layout/hierarchy1"/>
    <dgm:cxn modelId="{6C2C89DC-71AE-426D-8BAD-99B442E32A77}" type="presParOf" srcId="{C2B409BB-D37F-43E4-957D-89510D92D323}" destId="{10AD565C-A9F8-44C3-9A91-1D84E5E18D2B}" srcOrd="7" destOrd="0" presId="urn:microsoft.com/office/officeart/2005/8/layout/hierarchy1"/>
    <dgm:cxn modelId="{5A6BBE97-B51F-4A03-927A-76FC48638AFB}" type="presParOf" srcId="{10AD565C-A9F8-44C3-9A91-1D84E5E18D2B}" destId="{4EBBDE5E-AF77-4D8C-B70F-759FFFC1DB23}" srcOrd="0" destOrd="0" presId="urn:microsoft.com/office/officeart/2005/8/layout/hierarchy1"/>
    <dgm:cxn modelId="{30368985-BA6E-40DC-94E9-3326B2DA2010}" type="presParOf" srcId="{4EBBDE5E-AF77-4D8C-B70F-759FFFC1DB23}" destId="{EA20B032-2090-4B27-8B0E-F4D58BC20268}" srcOrd="0" destOrd="0" presId="urn:microsoft.com/office/officeart/2005/8/layout/hierarchy1"/>
    <dgm:cxn modelId="{22DBE0CA-D031-4592-B07F-932B632F543F}" type="presParOf" srcId="{4EBBDE5E-AF77-4D8C-B70F-759FFFC1DB23}" destId="{1368F7B9-C8DB-4904-83CA-0D7A7C5041DC}" srcOrd="1" destOrd="0" presId="urn:microsoft.com/office/officeart/2005/8/layout/hierarchy1"/>
    <dgm:cxn modelId="{428E0C88-9089-4ECF-8CF2-C50ACDF038FA}" type="presParOf" srcId="{10AD565C-A9F8-44C3-9A91-1D84E5E18D2B}" destId="{AE031779-4164-4455-9EA2-94B68C82EB25}" srcOrd="1" destOrd="0" presId="urn:microsoft.com/office/officeart/2005/8/layout/hierarchy1"/>
    <dgm:cxn modelId="{0A34D16F-4BD0-4029-AA4E-4F2696C974DB}" type="presParOf" srcId="{3CA08E3B-8AD3-437F-A165-014A6A25B5A9}" destId="{1D1C6508-480B-4A2F-BBB7-A411FCD574D2}" srcOrd="4" destOrd="0" presId="urn:microsoft.com/office/officeart/2005/8/layout/hierarchy1"/>
    <dgm:cxn modelId="{136EF35A-E9B3-4371-96E1-895C4121CC54}" type="presParOf" srcId="{3CA08E3B-8AD3-437F-A165-014A6A25B5A9}" destId="{4200434B-B075-4105-A99A-2C3E00AC4844}" srcOrd="5" destOrd="0" presId="urn:microsoft.com/office/officeart/2005/8/layout/hierarchy1"/>
    <dgm:cxn modelId="{89D318BB-F690-4211-9BE8-53E5E35200B5}" type="presParOf" srcId="{4200434B-B075-4105-A99A-2C3E00AC4844}" destId="{786751F3-F074-41E0-A007-13553FAFC2F8}" srcOrd="0" destOrd="0" presId="urn:microsoft.com/office/officeart/2005/8/layout/hierarchy1"/>
    <dgm:cxn modelId="{D3EE8162-C5A0-4568-A8DD-B324E9FB07B1}" type="presParOf" srcId="{786751F3-F074-41E0-A007-13553FAFC2F8}" destId="{5118EF4E-7029-4EAE-BB35-0E8C4D6261CA}" srcOrd="0" destOrd="0" presId="urn:microsoft.com/office/officeart/2005/8/layout/hierarchy1"/>
    <dgm:cxn modelId="{A6FD565E-F321-4C83-9CEE-4A352F0F2402}" type="presParOf" srcId="{786751F3-F074-41E0-A007-13553FAFC2F8}" destId="{3CEB49BC-A1F8-465A-818F-6B0E0902DB32}" srcOrd="1" destOrd="0" presId="urn:microsoft.com/office/officeart/2005/8/layout/hierarchy1"/>
    <dgm:cxn modelId="{27C4A989-FDF6-4E29-A554-0578DFA7A443}" type="presParOf" srcId="{4200434B-B075-4105-A99A-2C3E00AC4844}" destId="{25AEBE94-6E89-4ECA-9B86-E9D4E353EF33}" srcOrd="1" destOrd="0" presId="urn:microsoft.com/office/officeart/2005/8/layout/hierarchy1"/>
    <dgm:cxn modelId="{4B7AD7A3-F864-4319-ACDA-4BD89BE43D9C}" type="presParOf" srcId="{25AEBE94-6E89-4ECA-9B86-E9D4E353EF33}" destId="{BD132A13-0CFA-4265-A1F5-E4AE12E4360E}" srcOrd="0" destOrd="0" presId="urn:microsoft.com/office/officeart/2005/8/layout/hierarchy1"/>
    <dgm:cxn modelId="{0D00A0FE-56AB-411D-B0FB-FDF6CCC683BD}" type="presParOf" srcId="{25AEBE94-6E89-4ECA-9B86-E9D4E353EF33}" destId="{2DBE9541-0656-449D-BF8F-C04888BEF4F6}" srcOrd="1" destOrd="0" presId="urn:microsoft.com/office/officeart/2005/8/layout/hierarchy1"/>
    <dgm:cxn modelId="{E82679D1-EB2B-4E24-B14B-6A9EDEC5BF05}" type="presParOf" srcId="{2DBE9541-0656-449D-BF8F-C04888BEF4F6}" destId="{ED87ACB4-B903-421D-8838-0824282B61CD}" srcOrd="0" destOrd="0" presId="urn:microsoft.com/office/officeart/2005/8/layout/hierarchy1"/>
    <dgm:cxn modelId="{CDE48022-73B8-40E4-83D1-5CDA760A7029}" type="presParOf" srcId="{ED87ACB4-B903-421D-8838-0824282B61CD}" destId="{DC444421-911C-48D4-B9DC-206EA8CC378D}" srcOrd="0" destOrd="0" presId="urn:microsoft.com/office/officeart/2005/8/layout/hierarchy1"/>
    <dgm:cxn modelId="{504AC23B-89F4-400F-BA41-FC074C4F9D86}" type="presParOf" srcId="{ED87ACB4-B903-421D-8838-0824282B61CD}" destId="{97285D70-D4E5-402F-A292-8882FFA9DDBA}" srcOrd="1" destOrd="0" presId="urn:microsoft.com/office/officeart/2005/8/layout/hierarchy1"/>
    <dgm:cxn modelId="{F2C49076-995C-47C3-BB09-096DE3FEBDFB}" type="presParOf" srcId="{2DBE9541-0656-449D-BF8F-C04888BEF4F6}" destId="{5FF14806-1C7E-4F04-B074-9080BFF3CCB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32A13-0CFA-4265-A1F5-E4AE12E4360E}">
      <dsp:nvSpPr>
        <dsp:cNvPr id="0" name=""/>
        <dsp:cNvSpPr/>
      </dsp:nvSpPr>
      <dsp:spPr>
        <a:xfrm>
          <a:off x="8322438" y="3043003"/>
          <a:ext cx="91440" cy="566416"/>
        </a:xfrm>
        <a:custGeom>
          <a:avLst/>
          <a:gdLst/>
          <a:ahLst/>
          <a:cxnLst/>
          <a:rect l="0" t="0" r="0" b="0"/>
          <a:pathLst>
            <a:path>
              <a:moveTo>
                <a:pt x="45720" y="0"/>
              </a:moveTo>
              <a:lnTo>
                <a:pt x="45720" y="425447"/>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D1C6508-480B-4A2F-BBB7-A411FCD574D2}">
      <dsp:nvSpPr>
        <dsp:cNvPr id="0" name=""/>
        <dsp:cNvSpPr/>
      </dsp:nvSpPr>
      <dsp:spPr>
        <a:xfrm>
          <a:off x="5987801" y="1239883"/>
          <a:ext cx="2380356" cy="566416"/>
        </a:xfrm>
        <a:custGeom>
          <a:avLst/>
          <a:gdLst/>
          <a:ahLst/>
          <a:cxnLst/>
          <a:rect l="0" t="0" r="0" b="0"/>
          <a:pathLst>
            <a:path>
              <a:moveTo>
                <a:pt x="0" y="0"/>
              </a:moveTo>
              <a:lnTo>
                <a:pt x="0" y="289930"/>
              </a:lnTo>
              <a:lnTo>
                <a:pt x="1787937" y="289930"/>
              </a:lnTo>
              <a:lnTo>
                <a:pt x="1787937" y="425447"/>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8EF07E4-772A-4CBB-ADFE-050E728E2877}">
      <dsp:nvSpPr>
        <dsp:cNvPr id="0" name=""/>
        <dsp:cNvSpPr/>
      </dsp:nvSpPr>
      <dsp:spPr>
        <a:xfrm>
          <a:off x="5987801" y="4846123"/>
          <a:ext cx="3570535" cy="566416"/>
        </a:xfrm>
        <a:custGeom>
          <a:avLst/>
          <a:gdLst/>
          <a:ahLst/>
          <a:cxnLst/>
          <a:rect l="0" t="0" r="0" b="0"/>
          <a:pathLst>
            <a:path>
              <a:moveTo>
                <a:pt x="0" y="0"/>
              </a:moveTo>
              <a:lnTo>
                <a:pt x="0" y="289930"/>
              </a:lnTo>
              <a:lnTo>
                <a:pt x="2681906" y="289930"/>
              </a:lnTo>
              <a:lnTo>
                <a:pt x="2681906" y="425447"/>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2EF1BA4-334E-46A1-939A-A59E3D4B453B}">
      <dsp:nvSpPr>
        <dsp:cNvPr id="0" name=""/>
        <dsp:cNvSpPr/>
      </dsp:nvSpPr>
      <dsp:spPr>
        <a:xfrm>
          <a:off x="5987801" y="4846123"/>
          <a:ext cx="1190178" cy="566416"/>
        </a:xfrm>
        <a:custGeom>
          <a:avLst/>
          <a:gdLst/>
          <a:ahLst/>
          <a:cxnLst/>
          <a:rect l="0" t="0" r="0" b="0"/>
          <a:pathLst>
            <a:path>
              <a:moveTo>
                <a:pt x="0" y="0"/>
              </a:moveTo>
              <a:lnTo>
                <a:pt x="0" y="289930"/>
              </a:lnTo>
              <a:lnTo>
                <a:pt x="893968" y="289930"/>
              </a:lnTo>
              <a:lnTo>
                <a:pt x="893968" y="425447"/>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6BFBF2D-1A61-45EE-83D8-39E0E3C902E1}">
      <dsp:nvSpPr>
        <dsp:cNvPr id="0" name=""/>
        <dsp:cNvSpPr/>
      </dsp:nvSpPr>
      <dsp:spPr>
        <a:xfrm>
          <a:off x="4797623" y="4846123"/>
          <a:ext cx="1190178" cy="566416"/>
        </a:xfrm>
        <a:custGeom>
          <a:avLst/>
          <a:gdLst/>
          <a:ahLst/>
          <a:cxnLst/>
          <a:rect l="0" t="0" r="0" b="0"/>
          <a:pathLst>
            <a:path>
              <a:moveTo>
                <a:pt x="893968" y="0"/>
              </a:moveTo>
              <a:lnTo>
                <a:pt x="893968" y="289930"/>
              </a:lnTo>
              <a:lnTo>
                <a:pt x="0" y="289930"/>
              </a:lnTo>
              <a:lnTo>
                <a:pt x="0" y="425447"/>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6A81498-2B85-4A69-8ADF-A96576D23E2E}">
      <dsp:nvSpPr>
        <dsp:cNvPr id="0" name=""/>
        <dsp:cNvSpPr/>
      </dsp:nvSpPr>
      <dsp:spPr>
        <a:xfrm>
          <a:off x="2417266" y="4846123"/>
          <a:ext cx="3570535" cy="566416"/>
        </a:xfrm>
        <a:custGeom>
          <a:avLst/>
          <a:gdLst/>
          <a:ahLst/>
          <a:cxnLst/>
          <a:rect l="0" t="0" r="0" b="0"/>
          <a:pathLst>
            <a:path>
              <a:moveTo>
                <a:pt x="2681906" y="0"/>
              </a:moveTo>
              <a:lnTo>
                <a:pt x="2681906" y="289930"/>
              </a:lnTo>
              <a:lnTo>
                <a:pt x="0" y="289930"/>
              </a:lnTo>
              <a:lnTo>
                <a:pt x="0" y="425447"/>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C3768FD-0C27-4C37-A24A-FFB635184544}">
      <dsp:nvSpPr>
        <dsp:cNvPr id="0" name=""/>
        <dsp:cNvSpPr/>
      </dsp:nvSpPr>
      <dsp:spPr>
        <a:xfrm>
          <a:off x="5942081" y="3043003"/>
          <a:ext cx="91440" cy="566416"/>
        </a:xfrm>
        <a:custGeom>
          <a:avLst/>
          <a:gdLst/>
          <a:ahLst/>
          <a:cxnLst/>
          <a:rect l="0" t="0" r="0" b="0"/>
          <a:pathLst>
            <a:path>
              <a:moveTo>
                <a:pt x="45720" y="0"/>
              </a:moveTo>
              <a:lnTo>
                <a:pt x="45720" y="425447"/>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8881F2F-0162-445C-9FAB-642F9D83D093}">
      <dsp:nvSpPr>
        <dsp:cNvPr id="0" name=""/>
        <dsp:cNvSpPr/>
      </dsp:nvSpPr>
      <dsp:spPr>
        <a:xfrm>
          <a:off x="5942081" y="1239883"/>
          <a:ext cx="91440" cy="566416"/>
        </a:xfrm>
        <a:custGeom>
          <a:avLst/>
          <a:gdLst/>
          <a:ahLst/>
          <a:cxnLst/>
          <a:rect l="0" t="0" r="0" b="0"/>
          <a:pathLst>
            <a:path>
              <a:moveTo>
                <a:pt x="45720" y="0"/>
              </a:moveTo>
              <a:lnTo>
                <a:pt x="45720" y="425447"/>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2CF882D-920D-4EE4-AB41-A1168E217D58}">
      <dsp:nvSpPr>
        <dsp:cNvPr id="0" name=""/>
        <dsp:cNvSpPr/>
      </dsp:nvSpPr>
      <dsp:spPr>
        <a:xfrm>
          <a:off x="3561724" y="3043003"/>
          <a:ext cx="91440" cy="566416"/>
        </a:xfrm>
        <a:custGeom>
          <a:avLst/>
          <a:gdLst/>
          <a:ahLst/>
          <a:cxnLst/>
          <a:rect l="0" t="0" r="0" b="0"/>
          <a:pathLst>
            <a:path>
              <a:moveTo>
                <a:pt x="45720" y="0"/>
              </a:moveTo>
              <a:lnTo>
                <a:pt x="45720" y="425447"/>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4BB9717-CA24-489C-BD0D-6D8F11474386}">
      <dsp:nvSpPr>
        <dsp:cNvPr id="0" name=""/>
        <dsp:cNvSpPr/>
      </dsp:nvSpPr>
      <dsp:spPr>
        <a:xfrm>
          <a:off x="3607444" y="1239883"/>
          <a:ext cx="2380356" cy="566416"/>
        </a:xfrm>
        <a:custGeom>
          <a:avLst/>
          <a:gdLst/>
          <a:ahLst/>
          <a:cxnLst/>
          <a:rect l="0" t="0" r="0" b="0"/>
          <a:pathLst>
            <a:path>
              <a:moveTo>
                <a:pt x="1787937" y="0"/>
              </a:moveTo>
              <a:lnTo>
                <a:pt x="1787937" y="289930"/>
              </a:lnTo>
              <a:lnTo>
                <a:pt x="0" y="289930"/>
              </a:lnTo>
              <a:lnTo>
                <a:pt x="0" y="425447"/>
              </a:lnTo>
            </a:path>
          </a:pathLst>
        </a:custGeom>
        <a:noFill/>
        <a:ln w="12700" cap="flat" cmpd="sng" algn="ctr">
          <a:solidFill>
            <a:srgbClr val="FFC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945571B-E014-4628-875A-E69C9907CF79}">
      <dsp:nvSpPr>
        <dsp:cNvPr id="0" name=""/>
        <dsp:cNvSpPr/>
      </dsp:nvSpPr>
      <dsp:spPr>
        <a:xfrm>
          <a:off x="5014019" y="3179"/>
          <a:ext cx="1947564" cy="1236703"/>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2FC8E8-7090-4B26-9D76-6735A9211506}">
      <dsp:nvSpPr>
        <dsp:cNvPr id="0" name=""/>
        <dsp:cNvSpPr/>
      </dsp:nvSpPr>
      <dsp:spPr>
        <a:xfrm>
          <a:off x="5230415" y="208755"/>
          <a:ext cx="1947564" cy="1236703"/>
        </a:xfrm>
        <a:prstGeom prst="roundRect">
          <a:avLst>
            <a:gd name="adj" fmla="val 10000"/>
          </a:avLst>
        </a:prstGeom>
        <a:solidFill>
          <a:sysClr val="window" lastClr="FFFFFF">
            <a:alpha val="90000"/>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a:solidFill>
                <a:sysClr val="windowText" lastClr="000000">
                  <a:hueOff val="0"/>
                  <a:satOff val="0"/>
                  <a:lumOff val="0"/>
                  <a:alphaOff val="0"/>
                </a:sysClr>
              </a:solidFill>
              <a:latin typeface="Arial" pitchFamily="34" charset="0"/>
              <a:ea typeface="+mn-ea"/>
              <a:cs typeface="Arial" pitchFamily="34" charset="0"/>
            </a:rPr>
            <a:t>LA SCUOLA E'</a:t>
          </a:r>
        </a:p>
      </dsp:txBody>
      <dsp:txXfrm>
        <a:off x="5266637" y="244977"/>
        <a:ext cx="1875120" cy="1164259"/>
      </dsp:txXfrm>
    </dsp:sp>
    <dsp:sp modelId="{8BCCBEC5-519F-4C7B-A0A4-E17FD3CC2CB6}">
      <dsp:nvSpPr>
        <dsp:cNvPr id="0" name=""/>
        <dsp:cNvSpPr/>
      </dsp:nvSpPr>
      <dsp:spPr>
        <a:xfrm>
          <a:off x="2633662" y="1806299"/>
          <a:ext cx="1947564" cy="1236703"/>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46964D-F237-48DF-A20E-D488C1FC18C2}">
      <dsp:nvSpPr>
        <dsp:cNvPr id="0" name=""/>
        <dsp:cNvSpPr/>
      </dsp:nvSpPr>
      <dsp:spPr>
        <a:xfrm>
          <a:off x="2850058" y="2011876"/>
          <a:ext cx="1947564" cy="1236703"/>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a:solidFill>
                <a:sysClr val="windowText" lastClr="000000">
                  <a:hueOff val="0"/>
                  <a:satOff val="0"/>
                  <a:lumOff val="0"/>
                  <a:alphaOff val="0"/>
                </a:sysClr>
              </a:solidFill>
              <a:latin typeface="Arial" pitchFamily="34" charset="0"/>
              <a:ea typeface="+mn-ea"/>
              <a:cs typeface="Arial" pitchFamily="34" charset="0"/>
            </a:rPr>
            <a:t>LUOGO DI INCONTRO</a:t>
          </a:r>
        </a:p>
      </dsp:txBody>
      <dsp:txXfrm>
        <a:off x="2886280" y="2048098"/>
        <a:ext cx="1875120" cy="1164259"/>
      </dsp:txXfrm>
    </dsp:sp>
    <dsp:sp modelId="{802ED0AE-EC24-47DC-8392-6E67E972ABA4}">
      <dsp:nvSpPr>
        <dsp:cNvPr id="0" name=""/>
        <dsp:cNvSpPr/>
      </dsp:nvSpPr>
      <dsp:spPr>
        <a:xfrm>
          <a:off x="2633662" y="3609420"/>
          <a:ext cx="1947564" cy="123670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79CFE4-8747-4ED6-B3F8-06642BD93D51}">
      <dsp:nvSpPr>
        <dsp:cNvPr id="0" name=""/>
        <dsp:cNvSpPr/>
      </dsp:nvSpPr>
      <dsp:spPr>
        <a:xfrm>
          <a:off x="2850058" y="3814996"/>
          <a:ext cx="1947564" cy="1236703"/>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a:solidFill>
                <a:sysClr val="windowText" lastClr="000000">
                  <a:hueOff val="0"/>
                  <a:satOff val="0"/>
                  <a:lumOff val="0"/>
                  <a:alphaOff val="0"/>
                </a:sysClr>
              </a:solidFill>
              <a:latin typeface="Arial" pitchFamily="34" charset="0"/>
              <a:ea typeface="+mn-ea"/>
              <a:cs typeface="Arial" pitchFamily="34" charset="0"/>
            </a:rPr>
            <a:t>DIMENSIONE EMOTIVA</a:t>
          </a:r>
        </a:p>
      </dsp:txBody>
      <dsp:txXfrm>
        <a:off x="2886280" y="3851218"/>
        <a:ext cx="1875120" cy="1164259"/>
      </dsp:txXfrm>
    </dsp:sp>
    <dsp:sp modelId="{93BF9C11-13B0-4C4E-ADF9-AC8065ED2CC2}">
      <dsp:nvSpPr>
        <dsp:cNvPr id="0" name=""/>
        <dsp:cNvSpPr/>
      </dsp:nvSpPr>
      <dsp:spPr>
        <a:xfrm>
          <a:off x="5014019" y="1806299"/>
          <a:ext cx="1947564" cy="1236703"/>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5F52F6-A3B6-403A-AA15-AB6965B38D27}">
      <dsp:nvSpPr>
        <dsp:cNvPr id="0" name=""/>
        <dsp:cNvSpPr/>
      </dsp:nvSpPr>
      <dsp:spPr>
        <a:xfrm>
          <a:off x="5230415" y="2011876"/>
          <a:ext cx="1947564" cy="1236703"/>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a:solidFill>
                <a:sysClr val="windowText" lastClr="000000">
                  <a:hueOff val="0"/>
                  <a:satOff val="0"/>
                  <a:lumOff val="0"/>
                  <a:alphaOff val="0"/>
                </a:sysClr>
              </a:solidFill>
              <a:latin typeface="Arial" pitchFamily="34" charset="0"/>
              <a:ea typeface="+mn-ea"/>
              <a:cs typeface="Arial" pitchFamily="34" charset="0"/>
            </a:rPr>
            <a:t>SPAZIO DI ESPERIENZA</a:t>
          </a:r>
        </a:p>
      </dsp:txBody>
      <dsp:txXfrm>
        <a:off x="5266637" y="2048098"/>
        <a:ext cx="1875120" cy="1164259"/>
      </dsp:txXfrm>
    </dsp:sp>
    <dsp:sp modelId="{8DF08EE5-C47C-4149-8568-B1E648EA6322}">
      <dsp:nvSpPr>
        <dsp:cNvPr id="0" name=""/>
        <dsp:cNvSpPr/>
      </dsp:nvSpPr>
      <dsp:spPr>
        <a:xfrm>
          <a:off x="5014019" y="3609420"/>
          <a:ext cx="1947564" cy="123670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CC405B-70C4-49D0-8D6A-159A580C6055}">
      <dsp:nvSpPr>
        <dsp:cNvPr id="0" name=""/>
        <dsp:cNvSpPr/>
      </dsp:nvSpPr>
      <dsp:spPr>
        <a:xfrm>
          <a:off x="5230415" y="3814996"/>
          <a:ext cx="1947564" cy="1236703"/>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a:solidFill>
                <a:sysClr val="windowText" lastClr="000000">
                  <a:hueOff val="0"/>
                  <a:satOff val="0"/>
                  <a:lumOff val="0"/>
                  <a:alphaOff val="0"/>
                </a:sysClr>
              </a:solidFill>
              <a:latin typeface="Arial" pitchFamily="34" charset="0"/>
              <a:ea typeface="+mn-ea"/>
              <a:cs typeface="Arial" pitchFamily="34" charset="0"/>
            </a:rPr>
            <a:t>DIMENSIONE COGNITIVA</a:t>
          </a:r>
        </a:p>
      </dsp:txBody>
      <dsp:txXfrm>
        <a:off x="5266637" y="3851218"/>
        <a:ext cx="1875120" cy="1164259"/>
      </dsp:txXfrm>
    </dsp:sp>
    <dsp:sp modelId="{94EEB550-FB86-42CB-842C-BC275235E89C}">
      <dsp:nvSpPr>
        <dsp:cNvPr id="0" name=""/>
        <dsp:cNvSpPr/>
      </dsp:nvSpPr>
      <dsp:spPr>
        <a:xfrm>
          <a:off x="1443483" y="5412540"/>
          <a:ext cx="1947564" cy="1236703"/>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EB2F2-E4B9-4B3F-85FC-64293640AC50}">
      <dsp:nvSpPr>
        <dsp:cNvPr id="0" name=""/>
        <dsp:cNvSpPr/>
      </dsp:nvSpPr>
      <dsp:spPr>
        <a:xfrm>
          <a:off x="1659879" y="5618116"/>
          <a:ext cx="1947564" cy="1236703"/>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a:solidFill>
                <a:sysClr val="windowText" lastClr="000000">
                  <a:hueOff val="0"/>
                  <a:satOff val="0"/>
                  <a:lumOff val="0"/>
                  <a:alphaOff val="0"/>
                </a:sysClr>
              </a:solidFill>
              <a:latin typeface="Arial" pitchFamily="34" charset="0"/>
              <a:ea typeface="+mn-ea"/>
              <a:cs typeface="Arial" pitchFamily="34" charset="0"/>
            </a:rPr>
            <a:t>MATURAZIONE DELL'IDENTITA'</a:t>
          </a:r>
        </a:p>
      </dsp:txBody>
      <dsp:txXfrm>
        <a:off x="1696101" y="5654338"/>
        <a:ext cx="1875120" cy="1164259"/>
      </dsp:txXfrm>
    </dsp:sp>
    <dsp:sp modelId="{BC66EC23-645D-4AC0-9605-124FFBFB62EB}">
      <dsp:nvSpPr>
        <dsp:cNvPr id="0" name=""/>
        <dsp:cNvSpPr/>
      </dsp:nvSpPr>
      <dsp:spPr>
        <a:xfrm>
          <a:off x="3823840" y="5412540"/>
          <a:ext cx="1947564" cy="1236703"/>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60AFD3-2AEF-4C8D-8601-E023D69762E1}">
      <dsp:nvSpPr>
        <dsp:cNvPr id="0" name=""/>
        <dsp:cNvSpPr/>
      </dsp:nvSpPr>
      <dsp:spPr>
        <a:xfrm>
          <a:off x="4040236" y="5618116"/>
          <a:ext cx="1947564" cy="1236703"/>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a:solidFill>
                <a:sysClr val="windowText" lastClr="000000">
                  <a:hueOff val="0"/>
                  <a:satOff val="0"/>
                  <a:lumOff val="0"/>
                  <a:alphaOff val="0"/>
                </a:sysClr>
              </a:solidFill>
              <a:latin typeface="Arial" pitchFamily="34" charset="0"/>
              <a:ea typeface="+mn-ea"/>
              <a:cs typeface="Arial" pitchFamily="34" charset="0"/>
            </a:rPr>
            <a:t>SVILUPPO DELLA COMPETENZA</a:t>
          </a:r>
        </a:p>
      </dsp:txBody>
      <dsp:txXfrm>
        <a:off x="4076458" y="5654338"/>
        <a:ext cx="1875120" cy="1164259"/>
      </dsp:txXfrm>
    </dsp:sp>
    <dsp:sp modelId="{262ED31B-16EA-40A4-8731-5C02B8347B29}">
      <dsp:nvSpPr>
        <dsp:cNvPr id="0" name=""/>
        <dsp:cNvSpPr/>
      </dsp:nvSpPr>
      <dsp:spPr>
        <a:xfrm>
          <a:off x="6204197" y="5412540"/>
          <a:ext cx="1947564" cy="1236703"/>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43C15F-D341-480A-9C79-C1C5B56EF1E1}">
      <dsp:nvSpPr>
        <dsp:cNvPr id="0" name=""/>
        <dsp:cNvSpPr/>
      </dsp:nvSpPr>
      <dsp:spPr>
        <a:xfrm>
          <a:off x="6420593" y="5618116"/>
          <a:ext cx="1947564" cy="1236703"/>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a:solidFill>
                <a:sysClr val="windowText" lastClr="000000">
                  <a:hueOff val="0"/>
                  <a:satOff val="0"/>
                  <a:lumOff val="0"/>
                  <a:alphaOff val="0"/>
                </a:sysClr>
              </a:solidFill>
              <a:latin typeface="Arial" pitchFamily="34" charset="0"/>
              <a:ea typeface="+mn-ea"/>
              <a:cs typeface="Arial" pitchFamily="34" charset="0"/>
            </a:rPr>
            <a:t>CONQUISTA DELL'AUTONOMIA</a:t>
          </a:r>
        </a:p>
      </dsp:txBody>
      <dsp:txXfrm>
        <a:off x="6456815" y="5654338"/>
        <a:ext cx="1875120" cy="1164259"/>
      </dsp:txXfrm>
    </dsp:sp>
    <dsp:sp modelId="{EA20B032-2090-4B27-8B0E-F4D58BC20268}">
      <dsp:nvSpPr>
        <dsp:cNvPr id="0" name=""/>
        <dsp:cNvSpPr/>
      </dsp:nvSpPr>
      <dsp:spPr>
        <a:xfrm>
          <a:off x="8584554" y="5412540"/>
          <a:ext cx="1947564" cy="1236703"/>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68F7B9-C8DB-4904-83CA-0D7A7C5041DC}">
      <dsp:nvSpPr>
        <dsp:cNvPr id="0" name=""/>
        <dsp:cNvSpPr/>
      </dsp:nvSpPr>
      <dsp:spPr>
        <a:xfrm>
          <a:off x="8800950" y="5618116"/>
          <a:ext cx="1947564" cy="1236703"/>
        </a:xfrm>
        <a:prstGeom prst="roundRect">
          <a:avLst>
            <a:gd name="adj" fmla="val 10000"/>
          </a:avLst>
        </a:prstGeom>
        <a:solidFill>
          <a:sysClr val="window" lastClr="FFFFFF">
            <a:alpha val="90000"/>
            <a:hueOff val="0"/>
            <a:satOff val="0"/>
            <a:lumOff val="0"/>
            <a:alphaOff val="0"/>
          </a:sysClr>
        </a:solidFill>
        <a:ln w="12700" cap="flat" cmpd="sng" algn="ctr">
          <a:solidFill>
            <a:srgbClr val="70AD47">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a:solidFill>
                <a:sysClr val="windowText" lastClr="000000">
                  <a:hueOff val="0"/>
                  <a:satOff val="0"/>
                  <a:lumOff val="0"/>
                  <a:alphaOff val="0"/>
                </a:sysClr>
              </a:solidFill>
              <a:latin typeface="Arial" pitchFamily="34" charset="0"/>
              <a:ea typeface="+mn-ea"/>
              <a:cs typeface="Arial" pitchFamily="34" charset="0"/>
            </a:rPr>
            <a:t>SVILUPPO DELLA CITTADINANZA</a:t>
          </a:r>
        </a:p>
      </dsp:txBody>
      <dsp:txXfrm>
        <a:off x="8837172" y="5654338"/>
        <a:ext cx="1875120" cy="1164259"/>
      </dsp:txXfrm>
    </dsp:sp>
    <dsp:sp modelId="{5118EF4E-7029-4EAE-BB35-0E8C4D6261CA}">
      <dsp:nvSpPr>
        <dsp:cNvPr id="0" name=""/>
        <dsp:cNvSpPr/>
      </dsp:nvSpPr>
      <dsp:spPr>
        <a:xfrm>
          <a:off x="7394375" y="1806299"/>
          <a:ext cx="1947564" cy="1236703"/>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B49BC-A1F8-465A-818F-6B0E0902DB32}">
      <dsp:nvSpPr>
        <dsp:cNvPr id="0" name=""/>
        <dsp:cNvSpPr/>
      </dsp:nvSpPr>
      <dsp:spPr>
        <a:xfrm>
          <a:off x="7610772" y="2011876"/>
          <a:ext cx="1947564" cy="1236703"/>
        </a:xfrm>
        <a:prstGeom prst="roundRect">
          <a:avLst>
            <a:gd name="adj" fmla="val 10000"/>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a:solidFill>
                <a:sysClr val="windowText" lastClr="000000">
                  <a:hueOff val="0"/>
                  <a:satOff val="0"/>
                  <a:lumOff val="0"/>
                  <a:alphaOff val="0"/>
                </a:sysClr>
              </a:solidFill>
              <a:latin typeface="Arial" pitchFamily="34" charset="0"/>
              <a:ea typeface="+mn-ea"/>
              <a:cs typeface="Arial" pitchFamily="34" charset="0"/>
            </a:rPr>
            <a:t>AMBIENTE DI VITA</a:t>
          </a:r>
        </a:p>
      </dsp:txBody>
      <dsp:txXfrm>
        <a:off x="7646994" y="2048098"/>
        <a:ext cx="1875120" cy="1164259"/>
      </dsp:txXfrm>
    </dsp:sp>
    <dsp:sp modelId="{DC444421-911C-48D4-B9DC-206EA8CC378D}">
      <dsp:nvSpPr>
        <dsp:cNvPr id="0" name=""/>
        <dsp:cNvSpPr/>
      </dsp:nvSpPr>
      <dsp:spPr>
        <a:xfrm>
          <a:off x="7394375" y="3609420"/>
          <a:ext cx="1947564" cy="123670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285D70-D4E5-402F-A292-8882FFA9DDBA}">
      <dsp:nvSpPr>
        <dsp:cNvPr id="0" name=""/>
        <dsp:cNvSpPr/>
      </dsp:nvSpPr>
      <dsp:spPr>
        <a:xfrm>
          <a:off x="7610772" y="3814996"/>
          <a:ext cx="1947564" cy="1236703"/>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b="1" kern="1200">
              <a:solidFill>
                <a:sysClr val="windowText" lastClr="000000">
                  <a:hueOff val="0"/>
                  <a:satOff val="0"/>
                  <a:lumOff val="0"/>
                  <a:alphaOff val="0"/>
                </a:sysClr>
              </a:solidFill>
              <a:latin typeface="Arial" pitchFamily="34" charset="0"/>
              <a:ea typeface="+mn-ea"/>
              <a:cs typeface="Arial" pitchFamily="34" charset="0"/>
            </a:rPr>
            <a:t>DIMENSIONE RELAZIONALE</a:t>
          </a:r>
        </a:p>
      </dsp:txBody>
      <dsp:txXfrm>
        <a:off x="7646994" y="3851218"/>
        <a:ext cx="1875120" cy="11642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13A42A0-D1B0-9931-C323-38E39320AF9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B3D628A9-4B4B-8E32-3CEE-4451AC78A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EF24E4CA-B9B1-532A-CED7-D1D64175EA27}"/>
              </a:ext>
            </a:extLst>
          </p:cNvPr>
          <p:cNvSpPr>
            <a:spLocks noGrp="1"/>
          </p:cNvSpPr>
          <p:nvPr>
            <p:ph type="dt" sz="half" idx="10"/>
          </p:nvPr>
        </p:nvSpPr>
        <p:spPr/>
        <p:txBody>
          <a:bodyPr/>
          <a:lstStyle/>
          <a:p>
            <a:fld id="{1E11C344-7D23-48EF-BA04-FA245552B8CD}" type="datetimeFigureOut">
              <a:rPr lang="it-IT" smtClean="0"/>
              <a:pPr/>
              <a:t>20/10/2022</a:t>
            </a:fld>
            <a:endParaRPr lang="it-IT"/>
          </a:p>
        </p:txBody>
      </p:sp>
      <p:sp>
        <p:nvSpPr>
          <p:cNvPr id="5" name="Segnaposto piè di pagina 4">
            <a:extLst>
              <a:ext uri="{FF2B5EF4-FFF2-40B4-BE49-F238E27FC236}">
                <a16:creationId xmlns:a16="http://schemas.microsoft.com/office/drawing/2014/main" xmlns="" id="{26D9A609-2D1D-876C-D307-75D23B9EF73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5BF8CFA-FE6B-A598-A057-C582C1918AC2}"/>
              </a:ext>
            </a:extLst>
          </p:cNvPr>
          <p:cNvSpPr>
            <a:spLocks noGrp="1"/>
          </p:cNvSpPr>
          <p:nvPr>
            <p:ph type="sldNum" sz="quarter" idx="12"/>
          </p:nvPr>
        </p:nvSpPr>
        <p:spPr/>
        <p:txBody>
          <a:bodyPr/>
          <a:lstStyle/>
          <a:p>
            <a:fld id="{9C172925-1FFB-4FF3-A212-0EBFA3BE4A60}" type="slidenum">
              <a:rPr lang="it-IT" smtClean="0"/>
              <a:pPr/>
              <a:t>‹N›</a:t>
            </a:fld>
            <a:endParaRPr lang="it-IT"/>
          </a:p>
        </p:txBody>
      </p:sp>
    </p:spTree>
    <p:extLst>
      <p:ext uri="{BB962C8B-B14F-4D97-AF65-F5344CB8AC3E}">
        <p14:creationId xmlns:p14="http://schemas.microsoft.com/office/powerpoint/2010/main" xmlns="" val="309392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35015BF-CF84-FE3C-2BDB-C2660DE0E71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2C54B801-B8F3-50BF-A733-66BDBDDD0B0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5054B14-5EAE-BD83-B1FC-F3D956B67DDE}"/>
              </a:ext>
            </a:extLst>
          </p:cNvPr>
          <p:cNvSpPr>
            <a:spLocks noGrp="1"/>
          </p:cNvSpPr>
          <p:nvPr>
            <p:ph type="dt" sz="half" idx="10"/>
          </p:nvPr>
        </p:nvSpPr>
        <p:spPr/>
        <p:txBody>
          <a:bodyPr/>
          <a:lstStyle/>
          <a:p>
            <a:fld id="{1E11C344-7D23-48EF-BA04-FA245552B8CD}" type="datetimeFigureOut">
              <a:rPr lang="it-IT" smtClean="0"/>
              <a:pPr/>
              <a:t>20/10/2022</a:t>
            </a:fld>
            <a:endParaRPr lang="it-IT"/>
          </a:p>
        </p:txBody>
      </p:sp>
      <p:sp>
        <p:nvSpPr>
          <p:cNvPr id="5" name="Segnaposto piè di pagina 4">
            <a:extLst>
              <a:ext uri="{FF2B5EF4-FFF2-40B4-BE49-F238E27FC236}">
                <a16:creationId xmlns:a16="http://schemas.microsoft.com/office/drawing/2014/main" xmlns="" id="{C6B03C45-5947-CBA3-69F0-A2AE96B4238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EA3B6BD-5987-CA3A-0A2A-52970724456C}"/>
              </a:ext>
            </a:extLst>
          </p:cNvPr>
          <p:cNvSpPr>
            <a:spLocks noGrp="1"/>
          </p:cNvSpPr>
          <p:nvPr>
            <p:ph type="sldNum" sz="quarter" idx="12"/>
          </p:nvPr>
        </p:nvSpPr>
        <p:spPr/>
        <p:txBody>
          <a:bodyPr/>
          <a:lstStyle/>
          <a:p>
            <a:fld id="{9C172925-1FFB-4FF3-A212-0EBFA3BE4A60}" type="slidenum">
              <a:rPr lang="it-IT" smtClean="0"/>
              <a:pPr/>
              <a:t>‹N›</a:t>
            </a:fld>
            <a:endParaRPr lang="it-IT"/>
          </a:p>
        </p:txBody>
      </p:sp>
    </p:spTree>
    <p:extLst>
      <p:ext uri="{BB962C8B-B14F-4D97-AF65-F5344CB8AC3E}">
        <p14:creationId xmlns:p14="http://schemas.microsoft.com/office/powerpoint/2010/main" xmlns="" val="34150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C70CB5E3-0315-4A1C-DC12-CC668C34A25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E064A81-492B-9496-F08B-208734D13BF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221BD7B-3A89-0D32-3918-9009AA135C8B}"/>
              </a:ext>
            </a:extLst>
          </p:cNvPr>
          <p:cNvSpPr>
            <a:spLocks noGrp="1"/>
          </p:cNvSpPr>
          <p:nvPr>
            <p:ph type="dt" sz="half" idx="10"/>
          </p:nvPr>
        </p:nvSpPr>
        <p:spPr/>
        <p:txBody>
          <a:bodyPr/>
          <a:lstStyle/>
          <a:p>
            <a:fld id="{1E11C344-7D23-48EF-BA04-FA245552B8CD}" type="datetimeFigureOut">
              <a:rPr lang="it-IT" smtClean="0"/>
              <a:pPr/>
              <a:t>20/10/2022</a:t>
            </a:fld>
            <a:endParaRPr lang="it-IT"/>
          </a:p>
        </p:txBody>
      </p:sp>
      <p:sp>
        <p:nvSpPr>
          <p:cNvPr id="5" name="Segnaposto piè di pagina 4">
            <a:extLst>
              <a:ext uri="{FF2B5EF4-FFF2-40B4-BE49-F238E27FC236}">
                <a16:creationId xmlns:a16="http://schemas.microsoft.com/office/drawing/2014/main" xmlns="" id="{708DFF55-0187-780F-CADB-ABFC500DDB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C675F5AF-C78A-5446-641D-18DE21D742E1}"/>
              </a:ext>
            </a:extLst>
          </p:cNvPr>
          <p:cNvSpPr>
            <a:spLocks noGrp="1"/>
          </p:cNvSpPr>
          <p:nvPr>
            <p:ph type="sldNum" sz="quarter" idx="12"/>
          </p:nvPr>
        </p:nvSpPr>
        <p:spPr/>
        <p:txBody>
          <a:bodyPr/>
          <a:lstStyle/>
          <a:p>
            <a:fld id="{9C172925-1FFB-4FF3-A212-0EBFA3BE4A60}" type="slidenum">
              <a:rPr lang="it-IT" smtClean="0"/>
              <a:pPr/>
              <a:t>‹N›</a:t>
            </a:fld>
            <a:endParaRPr lang="it-IT"/>
          </a:p>
        </p:txBody>
      </p:sp>
    </p:spTree>
    <p:extLst>
      <p:ext uri="{BB962C8B-B14F-4D97-AF65-F5344CB8AC3E}">
        <p14:creationId xmlns:p14="http://schemas.microsoft.com/office/powerpoint/2010/main" xmlns="" val="369399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C36218C-1B01-B465-9422-1B6BE6AF053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192549A5-0792-A2D9-AADB-AA95493FB27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D1364C2-D1A7-0902-72A3-B3DC4B74109E}"/>
              </a:ext>
            </a:extLst>
          </p:cNvPr>
          <p:cNvSpPr>
            <a:spLocks noGrp="1"/>
          </p:cNvSpPr>
          <p:nvPr>
            <p:ph type="dt" sz="half" idx="10"/>
          </p:nvPr>
        </p:nvSpPr>
        <p:spPr/>
        <p:txBody>
          <a:bodyPr/>
          <a:lstStyle/>
          <a:p>
            <a:fld id="{1E11C344-7D23-48EF-BA04-FA245552B8CD}" type="datetimeFigureOut">
              <a:rPr lang="it-IT" smtClean="0"/>
              <a:pPr/>
              <a:t>20/10/2022</a:t>
            </a:fld>
            <a:endParaRPr lang="it-IT"/>
          </a:p>
        </p:txBody>
      </p:sp>
      <p:sp>
        <p:nvSpPr>
          <p:cNvPr id="5" name="Segnaposto piè di pagina 4">
            <a:extLst>
              <a:ext uri="{FF2B5EF4-FFF2-40B4-BE49-F238E27FC236}">
                <a16:creationId xmlns:a16="http://schemas.microsoft.com/office/drawing/2014/main" xmlns="" id="{324371D9-E2F8-5B66-75DB-A4715CA8F41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4797C5B-356A-D97B-9626-34FB06A9D222}"/>
              </a:ext>
            </a:extLst>
          </p:cNvPr>
          <p:cNvSpPr>
            <a:spLocks noGrp="1"/>
          </p:cNvSpPr>
          <p:nvPr>
            <p:ph type="sldNum" sz="quarter" idx="12"/>
          </p:nvPr>
        </p:nvSpPr>
        <p:spPr/>
        <p:txBody>
          <a:bodyPr/>
          <a:lstStyle/>
          <a:p>
            <a:fld id="{9C172925-1FFB-4FF3-A212-0EBFA3BE4A60}" type="slidenum">
              <a:rPr lang="it-IT" smtClean="0"/>
              <a:pPr/>
              <a:t>‹N›</a:t>
            </a:fld>
            <a:endParaRPr lang="it-IT"/>
          </a:p>
        </p:txBody>
      </p:sp>
    </p:spTree>
    <p:extLst>
      <p:ext uri="{BB962C8B-B14F-4D97-AF65-F5344CB8AC3E}">
        <p14:creationId xmlns:p14="http://schemas.microsoft.com/office/powerpoint/2010/main" xmlns="" val="182877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A0CEA79-4E75-5979-F883-24FE475212E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6AF486D5-128A-EC20-0B7E-C29244626E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C8B63423-4455-3CBB-6F99-23168FAEA2BA}"/>
              </a:ext>
            </a:extLst>
          </p:cNvPr>
          <p:cNvSpPr>
            <a:spLocks noGrp="1"/>
          </p:cNvSpPr>
          <p:nvPr>
            <p:ph type="dt" sz="half" idx="10"/>
          </p:nvPr>
        </p:nvSpPr>
        <p:spPr/>
        <p:txBody>
          <a:bodyPr/>
          <a:lstStyle/>
          <a:p>
            <a:fld id="{1E11C344-7D23-48EF-BA04-FA245552B8CD}" type="datetimeFigureOut">
              <a:rPr lang="it-IT" smtClean="0"/>
              <a:pPr/>
              <a:t>20/10/2022</a:t>
            </a:fld>
            <a:endParaRPr lang="it-IT"/>
          </a:p>
        </p:txBody>
      </p:sp>
      <p:sp>
        <p:nvSpPr>
          <p:cNvPr id="5" name="Segnaposto piè di pagina 4">
            <a:extLst>
              <a:ext uri="{FF2B5EF4-FFF2-40B4-BE49-F238E27FC236}">
                <a16:creationId xmlns:a16="http://schemas.microsoft.com/office/drawing/2014/main" xmlns="" id="{8C7F98DA-400F-81DD-E772-7C02D299DBD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B53FAC3-7705-F333-4FB6-97A1AFFF887F}"/>
              </a:ext>
            </a:extLst>
          </p:cNvPr>
          <p:cNvSpPr>
            <a:spLocks noGrp="1"/>
          </p:cNvSpPr>
          <p:nvPr>
            <p:ph type="sldNum" sz="quarter" idx="12"/>
          </p:nvPr>
        </p:nvSpPr>
        <p:spPr/>
        <p:txBody>
          <a:bodyPr/>
          <a:lstStyle/>
          <a:p>
            <a:fld id="{9C172925-1FFB-4FF3-A212-0EBFA3BE4A60}" type="slidenum">
              <a:rPr lang="it-IT" smtClean="0"/>
              <a:pPr/>
              <a:t>‹N›</a:t>
            </a:fld>
            <a:endParaRPr lang="it-IT"/>
          </a:p>
        </p:txBody>
      </p:sp>
    </p:spTree>
    <p:extLst>
      <p:ext uri="{BB962C8B-B14F-4D97-AF65-F5344CB8AC3E}">
        <p14:creationId xmlns:p14="http://schemas.microsoft.com/office/powerpoint/2010/main" xmlns="" val="2833802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9B93571-F8B8-0132-6965-C77359CAABF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AB005A1-08DD-3E86-051F-885106603A0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8571F240-1729-D0D7-DA18-E37D63B4231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17CC91FE-B5EE-3E5C-2D6B-BC780025D844}"/>
              </a:ext>
            </a:extLst>
          </p:cNvPr>
          <p:cNvSpPr>
            <a:spLocks noGrp="1"/>
          </p:cNvSpPr>
          <p:nvPr>
            <p:ph type="dt" sz="half" idx="10"/>
          </p:nvPr>
        </p:nvSpPr>
        <p:spPr/>
        <p:txBody>
          <a:bodyPr/>
          <a:lstStyle/>
          <a:p>
            <a:fld id="{1E11C344-7D23-48EF-BA04-FA245552B8CD}" type="datetimeFigureOut">
              <a:rPr lang="it-IT" smtClean="0"/>
              <a:pPr/>
              <a:t>20/10/2022</a:t>
            </a:fld>
            <a:endParaRPr lang="it-IT"/>
          </a:p>
        </p:txBody>
      </p:sp>
      <p:sp>
        <p:nvSpPr>
          <p:cNvPr id="6" name="Segnaposto piè di pagina 5">
            <a:extLst>
              <a:ext uri="{FF2B5EF4-FFF2-40B4-BE49-F238E27FC236}">
                <a16:creationId xmlns:a16="http://schemas.microsoft.com/office/drawing/2014/main" xmlns="" id="{4505BE97-7E71-F53E-63A1-8002C9734CE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370F06F5-722E-A5B6-4E96-6FF829FD8C7F}"/>
              </a:ext>
            </a:extLst>
          </p:cNvPr>
          <p:cNvSpPr>
            <a:spLocks noGrp="1"/>
          </p:cNvSpPr>
          <p:nvPr>
            <p:ph type="sldNum" sz="quarter" idx="12"/>
          </p:nvPr>
        </p:nvSpPr>
        <p:spPr/>
        <p:txBody>
          <a:bodyPr/>
          <a:lstStyle/>
          <a:p>
            <a:fld id="{9C172925-1FFB-4FF3-A212-0EBFA3BE4A60}" type="slidenum">
              <a:rPr lang="it-IT" smtClean="0"/>
              <a:pPr/>
              <a:t>‹N›</a:t>
            </a:fld>
            <a:endParaRPr lang="it-IT"/>
          </a:p>
        </p:txBody>
      </p:sp>
    </p:spTree>
    <p:extLst>
      <p:ext uri="{BB962C8B-B14F-4D97-AF65-F5344CB8AC3E}">
        <p14:creationId xmlns:p14="http://schemas.microsoft.com/office/powerpoint/2010/main" xmlns="" val="1738029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BA4EEF6-D5CD-2E04-716F-D262AF71D04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643BEA3-EB19-A11E-7899-A44E25CFA9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216BC0BA-4D32-77A2-AEBA-DAB71B7BEED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2C8E2F02-9D0F-77CD-83BA-A6A67AC1F6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B7C48D6-67D9-0A8B-8D50-0062CC17AD8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35E7278C-962C-8BBC-7F12-F2AC8C83A8CD}"/>
              </a:ext>
            </a:extLst>
          </p:cNvPr>
          <p:cNvSpPr>
            <a:spLocks noGrp="1"/>
          </p:cNvSpPr>
          <p:nvPr>
            <p:ph type="dt" sz="half" idx="10"/>
          </p:nvPr>
        </p:nvSpPr>
        <p:spPr/>
        <p:txBody>
          <a:bodyPr/>
          <a:lstStyle/>
          <a:p>
            <a:fld id="{1E11C344-7D23-48EF-BA04-FA245552B8CD}" type="datetimeFigureOut">
              <a:rPr lang="it-IT" smtClean="0"/>
              <a:pPr/>
              <a:t>20/10/2022</a:t>
            </a:fld>
            <a:endParaRPr lang="it-IT"/>
          </a:p>
        </p:txBody>
      </p:sp>
      <p:sp>
        <p:nvSpPr>
          <p:cNvPr id="8" name="Segnaposto piè di pagina 7">
            <a:extLst>
              <a:ext uri="{FF2B5EF4-FFF2-40B4-BE49-F238E27FC236}">
                <a16:creationId xmlns:a16="http://schemas.microsoft.com/office/drawing/2014/main" xmlns="" id="{EC679139-D594-FEAC-6D4B-4224991DB14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A18555E5-72EF-AF59-4768-EADA47CBCA56}"/>
              </a:ext>
            </a:extLst>
          </p:cNvPr>
          <p:cNvSpPr>
            <a:spLocks noGrp="1"/>
          </p:cNvSpPr>
          <p:nvPr>
            <p:ph type="sldNum" sz="quarter" idx="12"/>
          </p:nvPr>
        </p:nvSpPr>
        <p:spPr/>
        <p:txBody>
          <a:bodyPr/>
          <a:lstStyle/>
          <a:p>
            <a:fld id="{9C172925-1FFB-4FF3-A212-0EBFA3BE4A60}" type="slidenum">
              <a:rPr lang="it-IT" smtClean="0"/>
              <a:pPr/>
              <a:t>‹N›</a:t>
            </a:fld>
            <a:endParaRPr lang="it-IT"/>
          </a:p>
        </p:txBody>
      </p:sp>
    </p:spTree>
    <p:extLst>
      <p:ext uri="{BB962C8B-B14F-4D97-AF65-F5344CB8AC3E}">
        <p14:creationId xmlns:p14="http://schemas.microsoft.com/office/powerpoint/2010/main" xmlns="" val="218987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09B9CF5-F838-CB8C-3DF1-7442813F81B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0018BDB-555F-AF95-7245-24471693A00E}"/>
              </a:ext>
            </a:extLst>
          </p:cNvPr>
          <p:cNvSpPr>
            <a:spLocks noGrp="1"/>
          </p:cNvSpPr>
          <p:nvPr>
            <p:ph type="dt" sz="half" idx="10"/>
          </p:nvPr>
        </p:nvSpPr>
        <p:spPr/>
        <p:txBody>
          <a:bodyPr/>
          <a:lstStyle/>
          <a:p>
            <a:fld id="{1E11C344-7D23-48EF-BA04-FA245552B8CD}" type="datetimeFigureOut">
              <a:rPr lang="it-IT" smtClean="0"/>
              <a:pPr/>
              <a:t>20/10/2022</a:t>
            </a:fld>
            <a:endParaRPr lang="it-IT"/>
          </a:p>
        </p:txBody>
      </p:sp>
      <p:sp>
        <p:nvSpPr>
          <p:cNvPr id="4" name="Segnaposto piè di pagina 3">
            <a:extLst>
              <a:ext uri="{FF2B5EF4-FFF2-40B4-BE49-F238E27FC236}">
                <a16:creationId xmlns:a16="http://schemas.microsoft.com/office/drawing/2014/main" xmlns="" id="{27205D04-E67A-C3DF-14D5-DD046613997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828C7F97-F01F-4DD3-F263-E172BAAF7ED7}"/>
              </a:ext>
            </a:extLst>
          </p:cNvPr>
          <p:cNvSpPr>
            <a:spLocks noGrp="1"/>
          </p:cNvSpPr>
          <p:nvPr>
            <p:ph type="sldNum" sz="quarter" idx="12"/>
          </p:nvPr>
        </p:nvSpPr>
        <p:spPr/>
        <p:txBody>
          <a:bodyPr/>
          <a:lstStyle/>
          <a:p>
            <a:fld id="{9C172925-1FFB-4FF3-A212-0EBFA3BE4A60}" type="slidenum">
              <a:rPr lang="it-IT" smtClean="0"/>
              <a:pPr/>
              <a:t>‹N›</a:t>
            </a:fld>
            <a:endParaRPr lang="it-IT"/>
          </a:p>
        </p:txBody>
      </p:sp>
    </p:spTree>
    <p:extLst>
      <p:ext uri="{BB962C8B-B14F-4D97-AF65-F5344CB8AC3E}">
        <p14:creationId xmlns:p14="http://schemas.microsoft.com/office/powerpoint/2010/main" xmlns="" val="226329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8BA65069-0622-1D98-A3D8-286DF3FC185B}"/>
              </a:ext>
            </a:extLst>
          </p:cNvPr>
          <p:cNvSpPr>
            <a:spLocks noGrp="1"/>
          </p:cNvSpPr>
          <p:nvPr>
            <p:ph type="dt" sz="half" idx="10"/>
          </p:nvPr>
        </p:nvSpPr>
        <p:spPr/>
        <p:txBody>
          <a:bodyPr/>
          <a:lstStyle/>
          <a:p>
            <a:fld id="{1E11C344-7D23-48EF-BA04-FA245552B8CD}" type="datetimeFigureOut">
              <a:rPr lang="it-IT" smtClean="0"/>
              <a:pPr/>
              <a:t>20/10/2022</a:t>
            </a:fld>
            <a:endParaRPr lang="it-IT"/>
          </a:p>
        </p:txBody>
      </p:sp>
      <p:sp>
        <p:nvSpPr>
          <p:cNvPr id="3" name="Segnaposto piè di pagina 2">
            <a:extLst>
              <a:ext uri="{FF2B5EF4-FFF2-40B4-BE49-F238E27FC236}">
                <a16:creationId xmlns:a16="http://schemas.microsoft.com/office/drawing/2014/main" xmlns="" id="{814FF3FC-DA12-7D26-C66E-9E4CA20E35A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B378F25E-58A8-47BF-0772-F242E7DEC86B}"/>
              </a:ext>
            </a:extLst>
          </p:cNvPr>
          <p:cNvSpPr>
            <a:spLocks noGrp="1"/>
          </p:cNvSpPr>
          <p:nvPr>
            <p:ph type="sldNum" sz="quarter" idx="12"/>
          </p:nvPr>
        </p:nvSpPr>
        <p:spPr/>
        <p:txBody>
          <a:bodyPr/>
          <a:lstStyle/>
          <a:p>
            <a:fld id="{9C172925-1FFB-4FF3-A212-0EBFA3BE4A60}" type="slidenum">
              <a:rPr lang="it-IT" smtClean="0"/>
              <a:pPr/>
              <a:t>‹N›</a:t>
            </a:fld>
            <a:endParaRPr lang="it-IT"/>
          </a:p>
        </p:txBody>
      </p:sp>
    </p:spTree>
    <p:extLst>
      <p:ext uri="{BB962C8B-B14F-4D97-AF65-F5344CB8AC3E}">
        <p14:creationId xmlns:p14="http://schemas.microsoft.com/office/powerpoint/2010/main" xmlns="" val="278657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22A4AE9-8929-5B3C-6465-AD9555E871C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2CA69043-EFD8-6551-FD11-DD9E1D32A2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83F2F8F1-3FD4-FBBA-5DB8-8EEC921441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05AEFDA-8F5B-1970-BCAE-B21E1F257FFB}"/>
              </a:ext>
            </a:extLst>
          </p:cNvPr>
          <p:cNvSpPr>
            <a:spLocks noGrp="1"/>
          </p:cNvSpPr>
          <p:nvPr>
            <p:ph type="dt" sz="half" idx="10"/>
          </p:nvPr>
        </p:nvSpPr>
        <p:spPr/>
        <p:txBody>
          <a:bodyPr/>
          <a:lstStyle/>
          <a:p>
            <a:fld id="{1E11C344-7D23-48EF-BA04-FA245552B8CD}" type="datetimeFigureOut">
              <a:rPr lang="it-IT" smtClean="0"/>
              <a:pPr/>
              <a:t>20/10/2022</a:t>
            </a:fld>
            <a:endParaRPr lang="it-IT"/>
          </a:p>
        </p:txBody>
      </p:sp>
      <p:sp>
        <p:nvSpPr>
          <p:cNvPr id="6" name="Segnaposto piè di pagina 5">
            <a:extLst>
              <a:ext uri="{FF2B5EF4-FFF2-40B4-BE49-F238E27FC236}">
                <a16:creationId xmlns:a16="http://schemas.microsoft.com/office/drawing/2014/main" xmlns="" id="{524DEE7C-17E2-05EA-5BA8-59D8E7E4CDB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71C83F5D-D539-EE52-5789-532551DC8FA3}"/>
              </a:ext>
            </a:extLst>
          </p:cNvPr>
          <p:cNvSpPr>
            <a:spLocks noGrp="1"/>
          </p:cNvSpPr>
          <p:nvPr>
            <p:ph type="sldNum" sz="quarter" idx="12"/>
          </p:nvPr>
        </p:nvSpPr>
        <p:spPr/>
        <p:txBody>
          <a:bodyPr/>
          <a:lstStyle/>
          <a:p>
            <a:fld id="{9C172925-1FFB-4FF3-A212-0EBFA3BE4A60}" type="slidenum">
              <a:rPr lang="it-IT" smtClean="0"/>
              <a:pPr/>
              <a:t>‹N›</a:t>
            </a:fld>
            <a:endParaRPr lang="it-IT"/>
          </a:p>
        </p:txBody>
      </p:sp>
    </p:spTree>
    <p:extLst>
      <p:ext uri="{BB962C8B-B14F-4D97-AF65-F5344CB8AC3E}">
        <p14:creationId xmlns:p14="http://schemas.microsoft.com/office/powerpoint/2010/main" xmlns="" val="233036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B687C03-C10D-2CAC-6CF1-4C70466687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7E6C9E5B-8FFD-1395-5365-6A2D9E8FB6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4BB9F8CB-1F07-751D-BB2D-C6C9BC15F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2480A6AA-D0C1-75A9-B1A2-611209F5EF21}"/>
              </a:ext>
            </a:extLst>
          </p:cNvPr>
          <p:cNvSpPr>
            <a:spLocks noGrp="1"/>
          </p:cNvSpPr>
          <p:nvPr>
            <p:ph type="dt" sz="half" idx="10"/>
          </p:nvPr>
        </p:nvSpPr>
        <p:spPr/>
        <p:txBody>
          <a:bodyPr/>
          <a:lstStyle/>
          <a:p>
            <a:fld id="{1E11C344-7D23-48EF-BA04-FA245552B8CD}" type="datetimeFigureOut">
              <a:rPr lang="it-IT" smtClean="0"/>
              <a:pPr/>
              <a:t>20/10/2022</a:t>
            </a:fld>
            <a:endParaRPr lang="it-IT"/>
          </a:p>
        </p:txBody>
      </p:sp>
      <p:sp>
        <p:nvSpPr>
          <p:cNvPr id="6" name="Segnaposto piè di pagina 5">
            <a:extLst>
              <a:ext uri="{FF2B5EF4-FFF2-40B4-BE49-F238E27FC236}">
                <a16:creationId xmlns:a16="http://schemas.microsoft.com/office/drawing/2014/main" xmlns="" id="{6574E8DD-C6B8-397A-4A3C-0AED6E41B80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4004DFB8-D6B4-B597-EF02-70C3F01F6FEF}"/>
              </a:ext>
            </a:extLst>
          </p:cNvPr>
          <p:cNvSpPr>
            <a:spLocks noGrp="1"/>
          </p:cNvSpPr>
          <p:nvPr>
            <p:ph type="sldNum" sz="quarter" idx="12"/>
          </p:nvPr>
        </p:nvSpPr>
        <p:spPr/>
        <p:txBody>
          <a:bodyPr/>
          <a:lstStyle/>
          <a:p>
            <a:fld id="{9C172925-1FFB-4FF3-A212-0EBFA3BE4A60}" type="slidenum">
              <a:rPr lang="it-IT" smtClean="0"/>
              <a:pPr/>
              <a:t>‹N›</a:t>
            </a:fld>
            <a:endParaRPr lang="it-IT"/>
          </a:p>
        </p:txBody>
      </p:sp>
    </p:spTree>
    <p:extLst>
      <p:ext uri="{BB962C8B-B14F-4D97-AF65-F5344CB8AC3E}">
        <p14:creationId xmlns:p14="http://schemas.microsoft.com/office/powerpoint/2010/main" xmlns="" val="354663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21B1B9B1-11B1-44E1-3B4A-0A59F087F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44479707-1FB2-372D-3047-11A1938C4B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B8687C0A-4E74-7150-9023-2A220F0F5A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1C344-7D23-48EF-BA04-FA245552B8CD}" type="datetimeFigureOut">
              <a:rPr lang="it-IT" smtClean="0"/>
              <a:pPr/>
              <a:t>20/10/2022</a:t>
            </a:fld>
            <a:endParaRPr lang="it-IT"/>
          </a:p>
        </p:txBody>
      </p:sp>
      <p:sp>
        <p:nvSpPr>
          <p:cNvPr id="5" name="Segnaposto piè di pagina 4">
            <a:extLst>
              <a:ext uri="{FF2B5EF4-FFF2-40B4-BE49-F238E27FC236}">
                <a16:creationId xmlns:a16="http://schemas.microsoft.com/office/drawing/2014/main" xmlns="" id="{517507E4-5F99-70B9-1093-0E0F72D658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739E496D-021F-9BBD-891A-80A7BA1FA8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72925-1FFB-4FF3-A212-0EBFA3BE4A60}" type="slidenum">
              <a:rPr lang="it-IT" smtClean="0"/>
              <a:pPr/>
              <a:t>‹N›</a:t>
            </a:fld>
            <a:endParaRPr lang="it-IT"/>
          </a:p>
        </p:txBody>
      </p:sp>
    </p:spTree>
    <p:extLst>
      <p:ext uri="{BB962C8B-B14F-4D97-AF65-F5344CB8AC3E}">
        <p14:creationId xmlns:p14="http://schemas.microsoft.com/office/powerpoint/2010/main" xmlns="" val="1988848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4E9BC2D7-4AA1-EAFE-F6BC-C7629EA9EA4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xmlns="" val="186641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F2666218-4EBE-E46A-C8AE-8B2B0ADEF345}"/>
              </a:ext>
            </a:extLst>
          </p:cNvPr>
          <p:cNvPicPr>
            <a:picLocks noChangeAspect="1"/>
          </p:cNvPicPr>
          <p:nvPr/>
        </p:nvPicPr>
        <p:blipFill>
          <a:blip r:embed="rId2"/>
          <a:stretch>
            <a:fillRect/>
          </a:stretch>
        </p:blipFill>
        <p:spPr>
          <a:xfrm>
            <a:off x="0" y="115342"/>
            <a:ext cx="12074057" cy="6627316"/>
          </a:xfrm>
          <a:prstGeom prst="rect">
            <a:avLst/>
          </a:prstGeom>
        </p:spPr>
      </p:pic>
      <p:sp>
        <p:nvSpPr>
          <p:cNvPr id="3" name="CasellaDiTesto 2">
            <a:extLst>
              <a:ext uri="{FF2B5EF4-FFF2-40B4-BE49-F238E27FC236}">
                <a16:creationId xmlns:a16="http://schemas.microsoft.com/office/drawing/2014/main" xmlns="" id="{F265EFC7-A0F9-7AB8-A995-9B195C6FBC2E}"/>
              </a:ext>
            </a:extLst>
          </p:cNvPr>
          <p:cNvSpPr txBox="1"/>
          <p:nvPr/>
        </p:nvSpPr>
        <p:spPr>
          <a:xfrm>
            <a:off x="3896750" y="4314036"/>
            <a:ext cx="5247249" cy="166199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800" b="1"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“Arte e colori,</a:t>
            </a:r>
            <a:endParaRPr kumimoji="0" lang="it-IT" altLang="it-IT" sz="16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800" b="1"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mettiamoci in mostra, </a:t>
            </a:r>
            <a:endParaRPr kumimoji="0" lang="it-IT" altLang="it-IT" sz="16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800" b="1"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artisti si nasce o si diventa?”</a:t>
            </a:r>
            <a:endParaRPr kumimoji="0" lang="it-IT" altLang="it-IT" sz="2800" b="1" i="0" u="none" strike="noStrike" cap="none" normalizeH="0" baseline="0" dirty="0">
              <a:ln>
                <a:noFill/>
              </a:ln>
              <a:solidFill>
                <a:schemeClr val="tx1"/>
              </a:solidFill>
              <a:effectLst/>
              <a:latin typeface="Arial" panose="020B0604020202020204" pitchFamily="34" charset="0"/>
            </a:endParaRPr>
          </a:p>
          <a:p>
            <a:endParaRPr lang="it-IT" dirty="0"/>
          </a:p>
        </p:txBody>
      </p:sp>
    </p:spTree>
    <p:extLst>
      <p:ext uri="{BB962C8B-B14F-4D97-AF65-F5344CB8AC3E}">
        <p14:creationId xmlns:p14="http://schemas.microsoft.com/office/powerpoint/2010/main" xmlns="" val="422336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CB801808-787E-B0B5-23B2-F3818B88095E}"/>
              </a:ext>
            </a:extLst>
          </p:cNvPr>
          <p:cNvSpPr txBox="1"/>
          <p:nvPr/>
        </p:nvSpPr>
        <p:spPr>
          <a:xfrm>
            <a:off x="196948" y="168812"/>
            <a:ext cx="11873132" cy="5964710"/>
          </a:xfrm>
          <a:prstGeom prst="rect">
            <a:avLst/>
          </a:prstGeom>
          <a:noFill/>
        </p:spPr>
        <p:txBody>
          <a:bodyPr wrap="square" rtlCol="0">
            <a:spAutoFit/>
          </a:bodyPr>
          <a:lstStyle/>
          <a:p>
            <a:pPr algn="ctr">
              <a:lnSpc>
                <a:spcPct val="115000"/>
              </a:lnSpc>
              <a:tabLst>
                <a:tab pos="255905" algn="l"/>
              </a:tabLst>
            </a:pPr>
            <a:r>
              <a:rPr lang="it-IT" sz="1600" dirty="0">
                <a:solidFill>
                  <a:srgbClr val="FF0000"/>
                </a:solidFill>
                <a:effectLst/>
                <a:latin typeface="Kartika" panose="02020503030404060203" pitchFamily="18" charset="0"/>
                <a:ea typeface="Calibri" panose="020F0502020204030204" pitchFamily="34" charset="0"/>
              </a:rPr>
              <a:t>PIANO DEI PROGETTI</a:t>
            </a:r>
            <a:endParaRPr lang="it-IT" sz="1600" dirty="0">
              <a:effectLst/>
              <a:latin typeface="Times New Roman" panose="02020603050405020304" pitchFamily="18" charset="0"/>
              <a:ea typeface="Calibri" panose="020F0502020204030204" pitchFamily="34" charset="0"/>
            </a:endParaRPr>
          </a:p>
          <a:p>
            <a:pPr algn="ctr">
              <a:lnSpc>
                <a:spcPct val="115000"/>
              </a:lnSpc>
              <a:tabLst>
                <a:tab pos="255905" algn="l"/>
              </a:tabLst>
            </a:pPr>
            <a:r>
              <a:rPr lang="it-IT" sz="1600" dirty="0">
                <a:solidFill>
                  <a:srgbClr val="FF0000"/>
                </a:solidFill>
                <a:effectLst/>
                <a:latin typeface="Kartika" panose="02020503030404060203" pitchFamily="18" charset="0"/>
                <a:ea typeface="Calibri" panose="020F0502020204030204" pitchFamily="34" charset="0"/>
              </a:rPr>
              <a:t> </a:t>
            </a:r>
            <a:endParaRPr lang="it-IT" sz="1600" dirty="0">
              <a:effectLst/>
              <a:latin typeface="Times New Roman" panose="02020603050405020304" pitchFamily="18" charset="0"/>
              <a:ea typeface="Calibri" panose="020F0502020204030204" pitchFamily="34" charset="0"/>
            </a:endParaRPr>
          </a:p>
          <a:p>
            <a:pPr algn="ctr">
              <a:lnSpc>
                <a:spcPct val="115000"/>
              </a:lnSpc>
              <a:tabLst>
                <a:tab pos="255905" algn="l"/>
              </a:tabLst>
            </a:pPr>
            <a:r>
              <a:rPr lang="it-IT" sz="1600" dirty="0">
                <a:solidFill>
                  <a:srgbClr val="FF0000"/>
                </a:solidFill>
                <a:effectLst/>
                <a:latin typeface="Kartika" panose="02020503030404060203" pitchFamily="18" charset="0"/>
                <a:ea typeface="Calibri" panose="020F0502020204030204" pitchFamily="34" charset="0"/>
              </a:rPr>
              <a:t>PROGRAMMAZIONE EDUCATIVO-DIDATTICA</a:t>
            </a:r>
            <a:endParaRPr lang="it-IT" sz="1600" dirty="0">
              <a:effectLst/>
              <a:latin typeface="Times New Roman" panose="02020603050405020304" pitchFamily="18" charset="0"/>
              <a:ea typeface="Calibri" panose="020F0502020204030204" pitchFamily="34" charset="0"/>
            </a:endParaRPr>
          </a:p>
          <a:p>
            <a:pPr marL="457200" algn="ctr">
              <a:lnSpc>
                <a:spcPct val="115000"/>
              </a:lnSpc>
              <a:tabLst>
                <a:tab pos="255905" algn="l"/>
              </a:tabLst>
            </a:pPr>
            <a:r>
              <a:rPr lang="it-IT" sz="1600" dirty="0">
                <a:solidFill>
                  <a:srgbClr val="FF0000"/>
                </a:solidFill>
                <a:effectLst/>
                <a:latin typeface="Kartika" panose="02020503030404060203" pitchFamily="18" charset="0"/>
                <a:ea typeface="Calibri" panose="020F0502020204030204" pitchFamily="34" charset="0"/>
              </a:rPr>
              <a:t>A.S. 2022/23</a:t>
            </a:r>
            <a:endParaRPr lang="it-IT" sz="1600" dirty="0">
              <a:effectLst/>
              <a:latin typeface="Times New Roman" panose="02020603050405020304" pitchFamily="18" charset="0"/>
              <a:ea typeface="Calibri" panose="020F0502020204030204" pitchFamily="34" charset="0"/>
            </a:endParaRPr>
          </a:p>
          <a:p>
            <a:pPr marL="457200" algn="ctr">
              <a:lnSpc>
                <a:spcPct val="115000"/>
              </a:lnSpc>
              <a:tabLst>
                <a:tab pos="255905" algn="l"/>
              </a:tabLst>
            </a:pPr>
            <a:r>
              <a:rPr lang="it-IT" sz="1600" b="1" u="sng" dirty="0">
                <a:solidFill>
                  <a:srgbClr val="FF0000"/>
                </a:solidFill>
                <a:effectLst/>
                <a:latin typeface="Calibri Light" panose="020F0302020204030204" pitchFamily="34" charset="0"/>
                <a:ea typeface="Calibri" panose="020F0502020204030204" pitchFamily="34" charset="0"/>
              </a:rPr>
              <a:t>PREMESSA</a:t>
            </a:r>
            <a:endParaRPr lang="it-IT" sz="1600" dirty="0">
              <a:effectLst/>
              <a:latin typeface="Times New Roman" panose="02020603050405020304" pitchFamily="18" charset="0"/>
              <a:ea typeface="Calibri" panose="020F0502020204030204" pitchFamily="34" charset="0"/>
            </a:endParaRPr>
          </a:p>
          <a:p>
            <a:pPr marL="457200" algn="ctr">
              <a:lnSpc>
                <a:spcPct val="115000"/>
              </a:lnSpc>
              <a:tabLst>
                <a:tab pos="255905" algn="l"/>
              </a:tabLst>
            </a:pPr>
            <a:r>
              <a:rPr lang="it-IT" sz="1600" b="1" u="none" strike="noStrike" dirty="0">
                <a:solidFill>
                  <a:srgbClr val="FF0000"/>
                </a:solidFill>
                <a:effectLst/>
                <a:latin typeface="Calibri Light" panose="020F0302020204030204" pitchFamily="34" charset="0"/>
                <a:ea typeface="Calibri" panose="020F0502020204030204" pitchFamily="34" charset="0"/>
              </a:rPr>
              <a:t> </a:t>
            </a:r>
            <a:endParaRPr lang="it-IT" sz="1600" dirty="0">
              <a:effectLst/>
              <a:latin typeface="Times New Roman" panose="02020603050405020304" pitchFamily="18" charset="0"/>
              <a:ea typeface="Calibri" panose="020F0502020204030204" pitchFamily="34" charset="0"/>
            </a:endParaRPr>
          </a:p>
          <a:p>
            <a:pPr algn="just">
              <a:lnSpc>
                <a:spcPct val="115000"/>
              </a:lnSpc>
            </a:pPr>
            <a:r>
              <a:rPr lang="it-IT" sz="1600" dirty="0">
                <a:effectLst/>
                <a:latin typeface="Calibri Light" panose="020F0302020204030204" pitchFamily="34" charset="0"/>
                <a:ea typeface="Calibri" panose="020F0502020204030204" pitchFamily="34" charset="0"/>
              </a:rPr>
              <a:t>Pensare che l’arte sia materia per esperti del settore sarebbe come confinarla in territori inaccessibili, significherebbe dire che solo pochi eletti siano predisposti alla sua comprensione. Ma non è così, chi si interessa, chi gioca con l’arte è consapevole delle sue alte valenze cognitive, espressive e relazionali. L’arte induce il bambino all’osservazione, alla raccolta di indizi, alla discussione tra coetanei, affina l’autonomia di pensiero e l’autostima individuale fondamentali per la formazione equilibrata del bambino. Questo progetto vuole offrire ai bambini un’opportunità nuova di linguaggio oltre a quelli verbali e mimico gestuale abituando allo stesso tempo i bambini al gusto estetico. L ’obiettivo non è quello di promuovere una conoscenza nozionistica dell’arte ma, attraverso percorsi esperienziali proporre ai bambini di diventare veri protagonisti proprio là dove il loro agire potenzia l’apprendimento. L’arte può diventare un “pretesto” per portare i bambini a sperimentare, progettare, costruire, seguendo il loro bisogno irrefrenabile di fare, toccare, esprimersi e osare. Non è una attività fine a </a:t>
            </a:r>
            <a:r>
              <a:rPr lang="it-IT" sz="1600" dirty="0" err="1">
                <a:effectLst/>
                <a:latin typeface="Calibri Light" panose="020F0302020204030204" pitchFamily="34" charset="0"/>
                <a:ea typeface="Calibri" panose="020F0502020204030204" pitchFamily="34" charset="0"/>
              </a:rPr>
              <a:t>sestessa</a:t>
            </a:r>
            <a:r>
              <a:rPr lang="it-IT" sz="1600" dirty="0">
                <a:effectLst/>
                <a:latin typeface="Calibri Light" panose="020F0302020204030204" pitchFamily="34" charset="0"/>
                <a:ea typeface="Calibri" panose="020F0502020204030204" pitchFamily="34" charset="0"/>
              </a:rPr>
              <a:t> ma spazia in tutti i livelli di apprendimento ed è un canale comunicativo che ci consente di attivare una didattica transculturale, capace di favorire e promuovere</a:t>
            </a:r>
            <a:endParaRPr lang="it-IT" sz="1600" dirty="0">
              <a:effectLst/>
              <a:latin typeface="Times New Roman" panose="02020603050405020304" pitchFamily="18" charset="0"/>
              <a:ea typeface="Calibri" panose="020F0502020204030204" pitchFamily="34" charset="0"/>
            </a:endParaRPr>
          </a:p>
          <a:p>
            <a:pPr algn="just">
              <a:lnSpc>
                <a:spcPct val="115000"/>
              </a:lnSpc>
            </a:pPr>
            <a:r>
              <a:rPr lang="it-IT" sz="1600" dirty="0">
                <a:effectLst/>
                <a:latin typeface="Calibri Light" panose="020F0302020204030204" pitchFamily="34" charset="0"/>
                <a:ea typeface="Calibri" panose="020F0502020204030204" pitchFamily="34" charset="0"/>
              </a:rPr>
              <a:t> l’integrazione e l’inclusione di tutti i bambini.</a:t>
            </a:r>
            <a:endParaRPr lang="it-IT" sz="1600" dirty="0">
              <a:effectLst/>
              <a:latin typeface="Times New Roman" panose="02020603050405020304" pitchFamily="18" charset="0"/>
              <a:ea typeface="Calibri" panose="020F0502020204030204" pitchFamily="34" charset="0"/>
            </a:endParaRPr>
          </a:p>
          <a:p>
            <a:pPr algn="just">
              <a:lnSpc>
                <a:spcPct val="115000"/>
              </a:lnSpc>
            </a:pPr>
            <a:r>
              <a:rPr lang="it-IT" sz="1600" dirty="0">
                <a:effectLst/>
                <a:latin typeface="Calibri Light" panose="020F0302020204030204" pitchFamily="34" charset="0"/>
                <a:ea typeface="Calibri" panose="020F0502020204030204" pitchFamily="34" charset="0"/>
              </a:rPr>
              <a:t> </a:t>
            </a:r>
            <a:endParaRPr lang="it-IT" sz="1600" dirty="0">
              <a:effectLst/>
              <a:latin typeface="Times New Roman" panose="02020603050405020304" pitchFamily="18" charset="0"/>
              <a:ea typeface="Calibri" panose="020F0502020204030204" pitchFamily="34" charset="0"/>
            </a:endParaRPr>
          </a:p>
          <a:p>
            <a:pPr algn="just">
              <a:lnSpc>
                <a:spcPct val="115000"/>
              </a:lnSpc>
            </a:pPr>
            <a:r>
              <a:rPr lang="it-IT" sz="1600" b="1" i="1" u="sng" dirty="0">
                <a:effectLst/>
                <a:latin typeface="Calibri Light" panose="020F0302020204030204" pitchFamily="34" charset="0"/>
                <a:ea typeface="Calibri" panose="020F0502020204030204" pitchFamily="34" charset="0"/>
              </a:rPr>
              <a:t>L’ARTE NELLE INDICAZIONI NAZIONALI </a:t>
            </a:r>
            <a:endParaRPr lang="it-IT" sz="1600" dirty="0">
              <a:effectLst/>
              <a:latin typeface="Times New Roman" panose="02020603050405020304" pitchFamily="18" charset="0"/>
              <a:ea typeface="Calibri" panose="020F0502020204030204" pitchFamily="34" charset="0"/>
            </a:endParaRPr>
          </a:p>
          <a:p>
            <a:r>
              <a:rPr lang="it-IT" sz="1600" dirty="0">
                <a:effectLst/>
                <a:latin typeface="Calibri Light" panose="020F0302020204030204" pitchFamily="34" charset="0"/>
                <a:ea typeface="Calibri" panose="020F0502020204030204" pitchFamily="34" charset="0"/>
              </a:rPr>
              <a:t>La scuola è il luogo dove i bambini fin dai 3 anni incontrano i segni e le forme della cultura nelle sue diverse espressioni. Parole, numeri, gesti, suoni e così pure le tracce grafiche e colori costituiscono i diversi “alfabeti” nei quali ha preso forma il sapere che </a:t>
            </a:r>
            <a:endParaRPr lang="it-IT" sz="1600" dirty="0"/>
          </a:p>
        </p:txBody>
      </p:sp>
    </p:spTree>
    <p:extLst>
      <p:ext uri="{BB962C8B-B14F-4D97-AF65-F5344CB8AC3E}">
        <p14:creationId xmlns:p14="http://schemas.microsoft.com/office/powerpoint/2010/main" xmlns="" val="2091148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4FA00C7D-00CC-6215-B39B-C1C893D5C592}"/>
              </a:ext>
            </a:extLst>
          </p:cNvPr>
          <p:cNvSpPr txBox="1"/>
          <p:nvPr/>
        </p:nvSpPr>
        <p:spPr>
          <a:xfrm>
            <a:off x="152400" y="126610"/>
            <a:ext cx="11887200" cy="6881884"/>
          </a:xfrm>
          <a:prstGeom prst="rect">
            <a:avLst/>
          </a:prstGeom>
          <a:noFill/>
        </p:spPr>
        <p:txBody>
          <a:bodyPr wrap="square" rtlCol="0">
            <a:spAutoFit/>
          </a:bodyPr>
          <a:lstStyle/>
          <a:p>
            <a:pPr algn="just">
              <a:lnSpc>
                <a:spcPct val="115000"/>
              </a:lnSpc>
            </a:pPr>
            <a:r>
              <a:rPr lang="it-IT" sz="1600" dirty="0">
                <a:effectLst/>
                <a:latin typeface="Calibri Light" panose="020F0302020204030204" pitchFamily="34" charset="0"/>
                <a:ea typeface="Calibri" panose="020F0502020204030204" pitchFamily="34" charset="0"/>
              </a:rPr>
              <a:t>l’umanità ha elaborato nel corso dei secoli. L’arte, nelle sue espressioni grafico-pittoriche e plastiche, costituisce un linguaggio simbolico culturale dalle straordinarie valenze espressive e comunicative. L’incontro dei bambini con l’arte è occasione per guardare con occhi diversi il mondo che li circonda. I materiali esplorati con i sensi, le tecniche sperimentate e condivise, le osservazioni di luoghi e di opere aiuteranno a migliorare le capacità percettive, coltivare il piacere della fruizione, della produzione e dell’invenzione e ad avvicinare alla cultura e al patrimonio artistico.</a:t>
            </a:r>
            <a:endParaRPr lang="it-IT" sz="1600" dirty="0">
              <a:effectLst/>
              <a:latin typeface="Times New Roman" panose="02020603050405020304" pitchFamily="18" charset="0"/>
              <a:ea typeface="Calibri" panose="020F0502020204030204" pitchFamily="34" charset="0"/>
            </a:endParaRPr>
          </a:p>
          <a:p>
            <a:pPr algn="just">
              <a:lnSpc>
                <a:spcPct val="115000"/>
              </a:lnSpc>
            </a:pPr>
            <a:r>
              <a:rPr lang="it-IT" sz="1600" dirty="0">
                <a:effectLst/>
                <a:latin typeface="Calibri Light" panose="020F0302020204030204" pitchFamily="34" charset="0"/>
                <a:ea typeface="Calibri" panose="020F0502020204030204" pitchFamily="34" charset="0"/>
              </a:rPr>
              <a:t>L’arte contribuisce a farci diventare cittadini del mondo.</a:t>
            </a:r>
            <a:endParaRPr lang="it-IT" sz="1600" dirty="0">
              <a:effectLst/>
              <a:latin typeface="Times New Roman" panose="02020603050405020304" pitchFamily="18" charset="0"/>
              <a:ea typeface="Calibri" panose="020F0502020204030204" pitchFamily="34" charset="0"/>
            </a:endParaRPr>
          </a:p>
          <a:p>
            <a:pPr algn="just">
              <a:lnSpc>
                <a:spcPct val="115000"/>
              </a:lnSpc>
            </a:pPr>
            <a:r>
              <a:rPr lang="it-IT" sz="1600" dirty="0">
                <a:effectLst/>
                <a:latin typeface="Calibri Light" panose="020F0302020204030204" pitchFamily="34" charset="0"/>
                <a:ea typeface="Calibri" panose="020F0502020204030204" pitchFamily="34" charset="0"/>
              </a:rPr>
              <a:t>L’ arte serve a liberare il pensiero, l’emozione aiuta i bambini a sviluppare forme di conoscenze multiple attraverso le quali potranno raggiungere le finalità che la scuola dell’Infanzia si prefigge:</a:t>
            </a:r>
            <a:endParaRPr lang="it-IT" sz="16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pPr>
            <a:r>
              <a:rPr lang="it-IT" sz="1600" dirty="0">
                <a:effectLst/>
                <a:latin typeface="Calibri Light" panose="020F0302020204030204" pitchFamily="34" charset="0"/>
                <a:ea typeface="Calibri" panose="020F0502020204030204" pitchFamily="34" charset="0"/>
              </a:rPr>
              <a:t>consolidare l’identità</a:t>
            </a:r>
            <a:endParaRPr lang="it-IT" sz="16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pPr>
            <a:r>
              <a:rPr lang="it-IT" sz="1600" dirty="0">
                <a:effectLst/>
                <a:latin typeface="Calibri Light" panose="020F0302020204030204" pitchFamily="34" charset="0"/>
                <a:ea typeface="Calibri" panose="020F0502020204030204" pitchFamily="34" charset="0"/>
              </a:rPr>
              <a:t>sviluppare l’autonomia</a:t>
            </a:r>
            <a:endParaRPr lang="it-IT" sz="16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pPr>
            <a:r>
              <a:rPr lang="it-IT" sz="1600" dirty="0">
                <a:effectLst/>
                <a:latin typeface="Calibri Light" panose="020F0302020204030204" pitchFamily="34" charset="0"/>
                <a:ea typeface="Calibri" panose="020F0502020204030204" pitchFamily="34" charset="0"/>
              </a:rPr>
              <a:t>acquisire competenze</a:t>
            </a:r>
            <a:endParaRPr lang="it-IT" sz="16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pPr>
            <a:r>
              <a:rPr lang="it-IT" sz="1600" dirty="0">
                <a:effectLst/>
                <a:latin typeface="Calibri Light" panose="020F0302020204030204" pitchFamily="34" charset="0"/>
                <a:ea typeface="Calibri" panose="020F0502020204030204" pitchFamily="34" charset="0"/>
              </a:rPr>
              <a:t>vivere esperienze di cittadinanza</a:t>
            </a:r>
            <a:endParaRPr lang="it-IT" sz="1600" dirty="0">
              <a:effectLst/>
              <a:latin typeface="Times New Roman" panose="02020603050405020304" pitchFamily="18" charset="0"/>
              <a:ea typeface="Calibri" panose="020F0502020204030204" pitchFamily="34" charset="0"/>
            </a:endParaRPr>
          </a:p>
          <a:p>
            <a:pPr algn="just">
              <a:lnSpc>
                <a:spcPct val="115000"/>
              </a:lnSpc>
            </a:pPr>
            <a:r>
              <a:rPr lang="it-IT" sz="1600" dirty="0">
                <a:effectLst/>
                <a:latin typeface="Calibri Light" panose="020F0302020204030204" pitchFamily="34" charset="0"/>
                <a:ea typeface="Calibri" panose="020F0502020204030204" pitchFamily="34" charset="0"/>
              </a:rPr>
              <a:t> </a:t>
            </a:r>
            <a:endParaRPr lang="it-IT" sz="1600" dirty="0">
              <a:effectLst/>
              <a:latin typeface="Times New Roman" panose="02020603050405020304" pitchFamily="18" charset="0"/>
              <a:ea typeface="Calibri" panose="020F0502020204030204" pitchFamily="34" charset="0"/>
            </a:endParaRPr>
          </a:p>
          <a:p>
            <a:pPr algn="just">
              <a:lnSpc>
                <a:spcPct val="115000"/>
              </a:lnSpc>
            </a:pPr>
            <a:r>
              <a:rPr lang="it-IT" sz="1600" b="1" i="1" u="sng" dirty="0">
                <a:effectLst/>
                <a:latin typeface="Calibri Light" panose="020F0302020204030204" pitchFamily="34" charset="0"/>
                <a:ea typeface="Calibri" panose="020F0502020204030204" pitchFamily="34" charset="0"/>
              </a:rPr>
              <a:t>METODOLOGIA</a:t>
            </a:r>
            <a:endParaRPr lang="it-IT" sz="1600" dirty="0">
              <a:effectLst/>
              <a:latin typeface="Times New Roman" panose="02020603050405020304" pitchFamily="18" charset="0"/>
              <a:ea typeface="Calibri" panose="020F0502020204030204" pitchFamily="34" charset="0"/>
            </a:endParaRPr>
          </a:p>
          <a:p>
            <a:pPr algn="just">
              <a:lnSpc>
                <a:spcPct val="115000"/>
              </a:lnSpc>
            </a:pPr>
            <a:r>
              <a:rPr lang="it-IT" sz="1600" dirty="0">
                <a:effectLst/>
                <a:latin typeface="Calibri Light" panose="020F0302020204030204" pitchFamily="34" charset="0"/>
                <a:ea typeface="Calibri" panose="020F0502020204030204" pitchFamily="34" charset="0"/>
              </a:rPr>
              <a:t>Partiamo dall’idea di una pedagogia attiva dove ogni bambino è attore e protagonista della sua esperienza, per creare situazioni dove tutti hanno la possibilità di ricercare, sperimentare, progettare, imparare facendo, scoprendo le proprie capacità espressive in un clima disteso, collaborativo e di confronto continuo. </a:t>
            </a:r>
            <a:endParaRPr lang="it-IT" sz="16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pPr>
            <a:r>
              <a:rPr lang="it-IT" sz="1600" dirty="0">
                <a:effectLst/>
                <a:latin typeface="Calibri Light" panose="020F0302020204030204" pitchFamily="34" charset="0"/>
                <a:ea typeface="Calibri" panose="020F0502020204030204" pitchFamily="34" charset="0"/>
              </a:rPr>
              <a:t>Rispettare tempi e ritmi di apprendimento.</a:t>
            </a:r>
            <a:endParaRPr lang="it-IT" sz="16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pPr>
            <a:r>
              <a:rPr lang="it-IT" sz="1600" dirty="0">
                <a:effectLst/>
                <a:latin typeface="Calibri Light" panose="020F0302020204030204" pitchFamily="34" charset="0"/>
                <a:ea typeface="Calibri" panose="020F0502020204030204" pitchFamily="34" charset="0"/>
              </a:rPr>
              <a:t>Valorizzare le relazioni interpersonali.</a:t>
            </a:r>
            <a:endParaRPr lang="it-IT" sz="16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pPr>
            <a:r>
              <a:rPr lang="it-IT" sz="1600" dirty="0">
                <a:effectLst/>
                <a:latin typeface="Calibri Light" panose="020F0302020204030204" pitchFamily="34" charset="0"/>
                <a:ea typeface="Calibri" panose="020F0502020204030204" pitchFamily="34" charset="0"/>
              </a:rPr>
              <a:t>Utilizzare la dimensione ludica.</a:t>
            </a:r>
            <a:endParaRPr lang="it-IT" sz="16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pPr>
            <a:r>
              <a:rPr lang="it-IT" sz="1600" dirty="0">
                <a:effectLst/>
                <a:latin typeface="Calibri Light" panose="020F0302020204030204" pitchFamily="34" charset="0"/>
                <a:ea typeface="Calibri" panose="020F0502020204030204" pitchFamily="34" charset="0"/>
              </a:rPr>
              <a:t>Riscoprire la capacità di progettazione autonoma come possibilità creativa di risoluzione delle difficoltà.</a:t>
            </a:r>
            <a:endParaRPr lang="it-IT" sz="16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pPr>
            <a:r>
              <a:rPr lang="it-IT" sz="1600" dirty="0">
                <a:effectLst/>
                <a:latin typeface="Calibri Light" panose="020F0302020204030204" pitchFamily="34" charset="0"/>
                <a:ea typeface="Calibri" panose="020F0502020204030204" pitchFamily="34" charset="0"/>
              </a:rPr>
              <a:t>Incoraggiare la cooperazione fra pari e adulti per l’ampliare la loro formazione e per creare opere in comune.</a:t>
            </a:r>
            <a:endParaRPr lang="it-IT" sz="1600" dirty="0">
              <a:effectLst/>
              <a:latin typeface="Times New Roman" panose="02020603050405020304" pitchFamily="18" charset="0"/>
              <a:ea typeface="Calibri" panose="020F0502020204030204" pitchFamily="34" charset="0"/>
            </a:endParaRPr>
          </a:p>
          <a:p>
            <a:pPr algn="just">
              <a:lnSpc>
                <a:spcPct val="115000"/>
              </a:lnSpc>
            </a:pPr>
            <a:r>
              <a:rPr lang="it-IT" sz="1600" dirty="0">
                <a:effectLst/>
                <a:latin typeface="Calibri Light" panose="020F0302020204030204" pitchFamily="34" charset="0"/>
                <a:ea typeface="Calibri" panose="020F0502020204030204" pitchFamily="34" charset="0"/>
              </a:rPr>
              <a:t> </a:t>
            </a:r>
            <a:endParaRPr lang="it-IT" sz="1600" dirty="0">
              <a:effectLst/>
              <a:latin typeface="Times New Roman" panose="02020603050405020304" pitchFamily="18" charset="0"/>
              <a:ea typeface="Calibri" panose="020F0502020204030204" pitchFamily="34" charset="0"/>
            </a:endParaRPr>
          </a:p>
          <a:p>
            <a:endParaRPr lang="it-IT" dirty="0"/>
          </a:p>
        </p:txBody>
      </p:sp>
    </p:spTree>
    <p:extLst>
      <p:ext uri="{BB962C8B-B14F-4D97-AF65-F5344CB8AC3E}">
        <p14:creationId xmlns:p14="http://schemas.microsoft.com/office/powerpoint/2010/main" xmlns="" val="206809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18FC3F42-E84D-4E37-BBD5-4AAE62A2864F}"/>
              </a:ext>
            </a:extLst>
          </p:cNvPr>
          <p:cNvSpPr txBox="1"/>
          <p:nvPr/>
        </p:nvSpPr>
        <p:spPr>
          <a:xfrm>
            <a:off x="196948" y="309489"/>
            <a:ext cx="11774658" cy="6032421"/>
          </a:xfrm>
          <a:prstGeom prst="rect">
            <a:avLst/>
          </a:prstGeom>
          <a:noFill/>
        </p:spPr>
        <p:txBody>
          <a:bodyPr wrap="square" rtlCol="0">
            <a:spAutoFit/>
          </a:bodyPr>
          <a:lstStyle/>
          <a:p>
            <a:pPr algn="just">
              <a:lnSpc>
                <a:spcPct val="115000"/>
              </a:lnSpc>
            </a:pPr>
            <a:r>
              <a:rPr lang="it-IT" sz="1600" b="1" i="1" u="sng" dirty="0">
                <a:effectLst/>
                <a:latin typeface="Calibri Light" panose="020F0302020204030204" pitchFamily="34" charset="0"/>
                <a:ea typeface="Calibri" panose="020F0502020204030204" pitchFamily="34" charset="0"/>
              </a:rPr>
              <a:t>LA VALUTAZIONE</a:t>
            </a:r>
            <a:endParaRPr lang="it-IT" sz="1600" dirty="0">
              <a:effectLst/>
              <a:latin typeface="Times New Roman" panose="02020603050405020304" pitchFamily="18" charset="0"/>
              <a:ea typeface="Calibri" panose="020F0502020204030204" pitchFamily="34" charset="0"/>
            </a:endParaRPr>
          </a:p>
          <a:p>
            <a:pPr algn="just">
              <a:lnSpc>
                <a:spcPct val="115000"/>
              </a:lnSpc>
            </a:pPr>
            <a:r>
              <a:rPr lang="it-IT" sz="1600" dirty="0">
                <a:effectLst/>
                <a:latin typeface="Calibri Light" panose="020F0302020204030204" pitchFamily="34" charset="0"/>
                <a:ea typeface="Calibri" panose="020F0502020204030204" pitchFamily="34" charset="0"/>
              </a:rPr>
              <a:t>La valutazione nella scuola dell’Infanzia risponde ad una funzione di carattere formativo che riconosce, accompagna, descrive e documenta i processi di crescita dei bambini. E’ orientata ad esplorare ed incoraggiare tutte le loro potenzialità. ( riferimento alle Indicazioni nazionali.</a:t>
            </a:r>
            <a:endParaRPr lang="it-IT" sz="1600" dirty="0">
              <a:effectLst/>
              <a:latin typeface="Times New Roman" panose="02020603050405020304" pitchFamily="18" charset="0"/>
              <a:ea typeface="Calibri" panose="020F0502020204030204" pitchFamily="34" charset="0"/>
            </a:endParaRPr>
          </a:p>
          <a:p>
            <a:pPr algn="just">
              <a:lnSpc>
                <a:spcPct val="115000"/>
              </a:lnSpc>
            </a:pPr>
            <a:r>
              <a:rPr lang="it-IT" sz="1600" dirty="0">
                <a:effectLst/>
                <a:latin typeface="Calibri Light" panose="020F0302020204030204" pitchFamily="34" charset="0"/>
                <a:ea typeface="Calibri" panose="020F0502020204030204" pitchFamily="34" charset="0"/>
              </a:rPr>
              <a:t>La valutazione quindi è un processo indispensabile per riflettere sul contesto e sull’azione educativa, in una prospettiva di continua regolazione dell’attività didattica tenendo presenti i modi di essere, i ritmi di sviluppo e gli stili di apprendimento dei bambini. Deve avere carattere di oggettività ed imparzialità pertanto i docenti per valutare si avvarranno di una molteplicità di strumenti </a:t>
            </a:r>
            <a:endParaRPr lang="it-IT" sz="1600" dirty="0">
              <a:effectLst/>
              <a:latin typeface="Times New Roman" panose="02020603050405020304" pitchFamily="18" charset="0"/>
              <a:ea typeface="Calibri" panose="020F0502020204030204" pitchFamily="34" charset="0"/>
            </a:endParaRPr>
          </a:p>
          <a:p>
            <a:pPr algn="just">
              <a:lnSpc>
                <a:spcPct val="115000"/>
              </a:lnSpc>
            </a:pPr>
            <a:r>
              <a:rPr lang="it-IT" sz="1600" dirty="0">
                <a:effectLst/>
                <a:latin typeface="Calibri Light" panose="020F0302020204030204" pitchFamily="34" charset="0"/>
                <a:ea typeface="Calibri" panose="020F0502020204030204" pitchFamily="34" charset="0"/>
              </a:rPr>
              <a:t> </a:t>
            </a:r>
            <a:endParaRPr lang="it-IT" sz="16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pPr>
            <a:r>
              <a:rPr lang="it-IT" sz="1600" dirty="0">
                <a:effectLst/>
                <a:latin typeface="Calibri Light" panose="020F0302020204030204" pitchFamily="34" charset="0"/>
                <a:ea typeface="Calibri" panose="020F0502020204030204" pitchFamily="34" charset="0"/>
              </a:rPr>
              <a:t>Osservazioni sistematiche di comportamenti agiti in relazione all’ argomento di lavoro ( comprensione, e adeguatezza al compito, organizzazione e gestione degli spazi e dei materiali..)</a:t>
            </a:r>
            <a:endParaRPr lang="it-IT" sz="16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pPr>
            <a:r>
              <a:rPr lang="it-IT" sz="1600" dirty="0">
                <a:effectLst/>
                <a:latin typeface="Calibri Light" panose="020F0302020204030204" pitchFamily="34" charset="0"/>
                <a:ea typeface="Calibri" panose="020F0502020204030204" pitchFamily="34" charset="0"/>
              </a:rPr>
              <a:t>Osservazioni occasionali con l’annotazione, nel corso dell’attività del numero e della qualità degli interventi (domande e/o risposte pertinenti, interventi coerenti al contesto..)</a:t>
            </a:r>
            <a:endParaRPr lang="it-IT" sz="16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pPr>
            <a:r>
              <a:rPr lang="it-IT" sz="1600" dirty="0">
                <a:effectLst/>
                <a:latin typeface="Calibri Light" panose="020F0302020204030204" pitchFamily="34" charset="0"/>
                <a:ea typeface="Calibri" panose="020F0502020204030204" pitchFamily="34" charset="0"/>
              </a:rPr>
              <a:t>Documentazione di elaborati grafico-pittorici</a:t>
            </a:r>
            <a:endParaRPr lang="it-IT" sz="1600" dirty="0">
              <a:effectLst/>
              <a:latin typeface="Times New Roman" panose="02020603050405020304" pitchFamily="18" charset="0"/>
              <a:ea typeface="Calibri" panose="020F0502020204030204" pitchFamily="34" charset="0"/>
            </a:endParaRPr>
          </a:p>
          <a:p>
            <a:pPr algn="just">
              <a:lnSpc>
                <a:spcPct val="115000"/>
              </a:lnSpc>
            </a:pPr>
            <a:r>
              <a:rPr lang="it-IT" sz="1600" dirty="0">
                <a:effectLst/>
                <a:latin typeface="Calibri Light" panose="020F0302020204030204" pitchFamily="34" charset="0"/>
                <a:ea typeface="Calibri" panose="020F0502020204030204" pitchFamily="34" charset="0"/>
              </a:rPr>
              <a:t> </a:t>
            </a:r>
            <a:endParaRPr lang="it-IT" sz="1600" dirty="0">
              <a:effectLst/>
              <a:latin typeface="Times New Roman" panose="02020603050405020304" pitchFamily="18" charset="0"/>
              <a:ea typeface="Calibri" panose="020F0502020204030204" pitchFamily="34" charset="0"/>
            </a:endParaRPr>
          </a:p>
          <a:p>
            <a:pPr algn="just">
              <a:lnSpc>
                <a:spcPct val="115000"/>
              </a:lnSpc>
            </a:pPr>
            <a:r>
              <a:rPr lang="it-IT" sz="1600" dirty="0">
                <a:effectLst/>
                <a:latin typeface="Calibri Light" panose="020F0302020204030204" pitchFamily="34" charset="0"/>
                <a:ea typeface="Calibri" panose="020F0502020204030204" pitchFamily="34" charset="0"/>
              </a:rPr>
              <a:t>I docenti potranno valutare:</a:t>
            </a:r>
            <a:endParaRPr lang="it-IT" sz="16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pPr>
            <a:r>
              <a:rPr lang="it-IT" sz="1600" dirty="0">
                <a:effectLst/>
                <a:latin typeface="Calibri Light" panose="020F0302020204030204" pitchFamily="34" charset="0"/>
                <a:ea typeface="Calibri" panose="020F0502020204030204" pitchFamily="34" charset="0"/>
              </a:rPr>
              <a:t>Elaborati grafico-pittorici (disegni liberi dei bambini, pitture, percorsi grafici, schede di completamento del segno grafico)</a:t>
            </a:r>
            <a:endParaRPr lang="it-IT" sz="16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pPr>
            <a:r>
              <a:rPr lang="it-IT" sz="1600" dirty="0">
                <a:effectLst/>
                <a:latin typeface="Calibri Light" panose="020F0302020204030204" pitchFamily="34" charset="0"/>
                <a:ea typeface="Calibri" panose="020F0502020204030204" pitchFamily="34" charset="0"/>
              </a:rPr>
              <a:t>L’area della comunicazione (formulazione di domande, esposizioni orali, risposte e domande precise, narrazioni di storie o eventi, interventi spontanei, capacità di inserirsi in un semplice dialogo)</a:t>
            </a:r>
            <a:endParaRPr lang="it-IT" sz="16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pPr>
            <a:r>
              <a:rPr lang="it-IT" sz="1600" dirty="0">
                <a:effectLst/>
                <a:latin typeface="Calibri Light" panose="020F0302020204030204" pitchFamily="34" charset="0"/>
                <a:ea typeface="Calibri" panose="020F0502020204030204" pitchFamily="34" charset="0"/>
              </a:rPr>
              <a:t>Esercitazioni pratiche (composizioni con materiale strutturato e non, organizzazione autonoma di materiali e immagini conosciute per realizzare diverse forme artistiche, elaborati realizzati con tecniche e/o materiali vari, abilità in attività quali: incollare, strappare, tagliare, colorare capacità di eseguire percorsi motori più o meno complessi)</a:t>
            </a:r>
            <a:endParaRPr lang="it-IT" sz="1600" dirty="0">
              <a:effectLst/>
              <a:latin typeface="Times New Roman" panose="02020603050405020304" pitchFamily="18" charset="0"/>
              <a:ea typeface="Calibri" panose="020F0502020204030204" pitchFamily="34" charset="0"/>
            </a:endParaRPr>
          </a:p>
          <a:p>
            <a:endParaRPr lang="it-IT" dirty="0"/>
          </a:p>
        </p:txBody>
      </p:sp>
    </p:spTree>
    <p:extLst>
      <p:ext uri="{BB962C8B-B14F-4D97-AF65-F5344CB8AC3E}">
        <p14:creationId xmlns:p14="http://schemas.microsoft.com/office/powerpoint/2010/main" xmlns="" val="412447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322A1650-BA3A-E0F2-C22B-3B2F30104668}"/>
              </a:ext>
            </a:extLst>
          </p:cNvPr>
          <p:cNvSpPr txBox="1"/>
          <p:nvPr/>
        </p:nvSpPr>
        <p:spPr>
          <a:xfrm>
            <a:off x="154745" y="70339"/>
            <a:ext cx="11844997" cy="2917722"/>
          </a:xfrm>
          <a:prstGeom prst="rect">
            <a:avLst/>
          </a:prstGeom>
          <a:noFill/>
        </p:spPr>
        <p:txBody>
          <a:bodyPr wrap="square" rtlCol="0">
            <a:spAutoFit/>
          </a:bodyPr>
          <a:lstStyle/>
          <a:p>
            <a:pPr marL="342900" lvl="0" indent="-342900" algn="just">
              <a:lnSpc>
                <a:spcPct val="115000"/>
              </a:lnSpc>
              <a:buFont typeface="Symbol" panose="05050102010706020507" pitchFamily="18" charset="2"/>
              <a:buChar char=""/>
            </a:pPr>
            <a:r>
              <a:rPr lang="it-IT" sz="1800" dirty="0">
                <a:effectLst/>
                <a:latin typeface="Calibri Light" panose="020F0302020204030204" pitchFamily="34" charset="0"/>
                <a:ea typeface="Calibri" panose="020F0502020204030204" pitchFamily="34" charset="0"/>
              </a:rPr>
              <a:t>Capacità relazionali e sociali (capacità di relazionarsi ed interagire positivamente con il gruppo di pari e con gli adulti, conoscenza e rispetto delle regole scolastiche, capacità di instaurare rapporti di collaborazione cooperazione, capacità di gestire le emozioni e tollerare le frustrazioni)</a:t>
            </a:r>
            <a:endParaRPr lang="it-IT" sz="1800" dirty="0">
              <a:effectLst/>
              <a:latin typeface="Times New Roman" panose="02020603050405020304" pitchFamily="18" charset="0"/>
              <a:ea typeface="Calibri" panose="020F0502020204030204" pitchFamily="34" charset="0"/>
            </a:endParaRPr>
          </a:p>
          <a:p>
            <a:pPr algn="just">
              <a:lnSpc>
                <a:spcPct val="115000"/>
              </a:lnSpc>
            </a:pPr>
            <a:r>
              <a:rPr lang="it-IT" sz="1800" dirty="0">
                <a:effectLst/>
                <a:latin typeface="Calibri Light" panose="020F0302020204030204" pitchFamily="34" charset="0"/>
                <a:ea typeface="Calibri" panose="020F0502020204030204" pitchFamily="34" charset="0"/>
              </a:rPr>
              <a:t> </a:t>
            </a:r>
            <a:endParaRPr lang="it-IT" sz="1800" dirty="0">
              <a:effectLst/>
              <a:latin typeface="Times New Roman" panose="02020603050405020304" pitchFamily="18" charset="0"/>
              <a:ea typeface="Calibri" panose="020F0502020204030204" pitchFamily="34" charset="0"/>
            </a:endParaRPr>
          </a:p>
          <a:p>
            <a:pPr algn="just">
              <a:lnSpc>
                <a:spcPct val="115000"/>
              </a:lnSpc>
            </a:pPr>
            <a:r>
              <a:rPr lang="it-IT" sz="1800" b="1" i="1" u="sng" dirty="0">
                <a:effectLst/>
                <a:latin typeface="Calibri Light" panose="020F0302020204030204" pitchFamily="34" charset="0"/>
                <a:ea typeface="Calibri" panose="020F0502020204030204" pitchFamily="34" charset="0"/>
              </a:rPr>
              <a:t>LA DOCUMENTAZIONE</a:t>
            </a:r>
            <a:endParaRPr lang="it-IT" sz="1800" dirty="0">
              <a:effectLst/>
              <a:latin typeface="Times New Roman" panose="02020603050405020304" pitchFamily="18" charset="0"/>
              <a:ea typeface="Calibri" panose="020F0502020204030204" pitchFamily="34" charset="0"/>
            </a:endParaRPr>
          </a:p>
          <a:p>
            <a:pPr algn="just">
              <a:lnSpc>
                <a:spcPct val="115000"/>
              </a:lnSpc>
            </a:pPr>
            <a:r>
              <a:rPr lang="it-IT" sz="1800" dirty="0">
                <a:effectLst/>
                <a:latin typeface="Calibri Light" panose="020F0302020204030204" pitchFamily="34" charset="0"/>
                <a:ea typeface="Calibri" panose="020F0502020204030204" pitchFamily="34" charset="0"/>
              </a:rPr>
              <a:t>La documentazione è un aspetto importante della vita della scuola. Serve ai bambini per fare memoria e riflettere sulle proprie esperienze, alle famiglie per prendere parte al percorso educativo dei propri figli, agli insegnanti per verificare l’andamento delle esperienze proposte.</a:t>
            </a:r>
            <a:endParaRPr lang="it-IT" sz="1800" dirty="0">
              <a:effectLst/>
              <a:latin typeface="Times New Roman" panose="02020603050405020304" pitchFamily="18" charset="0"/>
              <a:ea typeface="Calibri" panose="020F0502020204030204" pitchFamily="34" charset="0"/>
            </a:endParaRPr>
          </a:p>
          <a:p>
            <a:endParaRPr lang="it-IT" dirty="0"/>
          </a:p>
        </p:txBody>
      </p:sp>
    </p:spTree>
    <p:extLst>
      <p:ext uri="{BB962C8B-B14F-4D97-AF65-F5344CB8AC3E}">
        <p14:creationId xmlns:p14="http://schemas.microsoft.com/office/powerpoint/2010/main" xmlns="" val="2315536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F71EA55E-A100-EF6A-EF5A-29D38BD40D29}"/>
              </a:ext>
            </a:extLst>
          </p:cNvPr>
          <p:cNvSpPr txBox="1"/>
          <p:nvPr/>
        </p:nvSpPr>
        <p:spPr>
          <a:xfrm>
            <a:off x="295422" y="267286"/>
            <a:ext cx="7821636" cy="646331"/>
          </a:xfrm>
          <a:prstGeom prst="rect">
            <a:avLst/>
          </a:prstGeom>
          <a:noFill/>
        </p:spPr>
        <p:txBody>
          <a:bodyPr wrap="square" rtlCol="0">
            <a:spAutoFit/>
          </a:bodyPr>
          <a:lstStyle/>
          <a:p>
            <a:r>
              <a:rPr lang="it-IT" sz="3600" dirty="0">
                <a:solidFill>
                  <a:srgbClr val="FF0000"/>
                </a:solidFill>
                <a:latin typeface="Arial Rounded MT Bold" panose="020F0704030504030204" pitchFamily="34" charset="0"/>
              </a:rPr>
              <a:t>I PROGETTI</a:t>
            </a:r>
          </a:p>
        </p:txBody>
      </p:sp>
      <p:sp>
        <p:nvSpPr>
          <p:cNvPr id="3" name="CasellaDiTesto 2">
            <a:extLst>
              <a:ext uri="{FF2B5EF4-FFF2-40B4-BE49-F238E27FC236}">
                <a16:creationId xmlns:a16="http://schemas.microsoft.com/office/drawing/2014/main" xmlns="" id="{8227AAE2-0C8D-D9BA-662E-461AD97BE84A}"/>
              </a:ext>
            </a:extLst>
          </p:cNvPr>
          <p:cNvSpPr txBox="1"/>
          <p:nvPr/>
        </p:nvSpPr>
        <p:spPr>
          <a:xfrm>
            <a:off x="218049" y="1147964"/>
            <a:ext cx="7976381" cy="3236271"/>
          </a:xfrm>
          <a:prstGeom prst="rect">
            <a:avLst/>
          </a:prstGeom>
          <a:noFill/>
        </p:spPr>
        <p:txBody>
          <a:bodyPr wrap="square" rtlCol="0">
            <a:spAutoFit/>
          </a:bodyPr>
          <a:lstStyle/>
          <a:p>
            <a:pPr marL="342900" lvl="0" indent="-342900" algn="just">
              <a:lnSpc>
                <a:spcPct val="115000"/>
              </a:lnSpc>
              <a:buFont typeface="+mj-lt"/>
              <a:buAutoNum type="arabicPeriod"/>
            </a:pPr>
            <a:r>
              <a:rPr lang="it-IT" sz="1800" dirty="0">
                <a:effectLst/>
                <a:latin typeface="Calibri Light" panose="020F0302020204030204" pitchFamily="34" charset="0"/>
                <a:ea typeface="Calibri" panose="020F0502020204030204" pitchFamily="34" charset="0"/>
              </a:rPr>
              <a:t>Orto  &amp; Giardino</a:t>
            </a:r>
            <a:endParaRPr lang="it-IT" sz="18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mj-lt"/>
              <a:buAutoNum type="arabicPeriod"/>
            </a:pPr>
            <a:r>
              <a:rPr lang="it-IT" sz="1800" dirty="0">
                <a:effectLst/>
                <a:latin typeface="Calibri Light" panose="020F0302020204030204" pitchFamily="34" charset="0"/>
                <a:ea typeface="Calibri" panose="020F0502020204030204" pitchFamily="34" charset="0"/>
              </a:rPr>
              <a:t>Biblioteca</a:t>
            </a:r>
            <a:endParaRPr lang="it-IT" sz="18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mj-lt"/>
              <a:buAutoNum type="arabicPeriod"/>
            </a:pPr>
            <a:r>
              <a:rPr lang="it-IT" sz="1800" dirty="0">
                <a:effectLst/>
                <a:latin typeface="Calibri Light" panose="020F0302020204030204" pitchFamily="34" charset="0"/>
                <a:ea typeface="Calibri" panose="020F0502020204030204" pitchFamily="34" charset="0"/>
              </a:rPr>
              <a:t>Psicomotricità</a:t>
            </a:r>
            <a:endParaRPr lang="it-IT" sz="18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mj-lt"/>
              <a:buAutoNum type="arabicPeriod"/>
            </a:pPr>
            <a:r>
              <a:rPr lang="it-IT" sz="1800" dirty="0">
                <a:effectLst/>
                <a:latin typeface="Calibri Light" panose="020F0302020204030204" pitchFamily="34" charset="0"/>
                <a:ea typeface="Calibri" panose="020F0502020204030204" pitchFamily="34" charset="0"/>
              </a:rPr>
              <a:t>Arte &amp; Colori</a:t>
            </a:r>
            <a:endParaRPr lang="it-IT" sz="18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mj-lt"/>
              <a:buAutoNum type="arabicPeriod"/>
            </a:pPr>
            <a:r>
              <a:rPr lang="it-IT" sz="1800" dirty="0">
                <a:effectLst/>
                <a:latin typeface="Calibri Light" panose="020F0302020204030204" pitchFamily="34" charset="0"/>
                <a:ea typeface="Calibri" panose="020F0502020204030204" pitchFamily="34" charset="0"/>
              </a:rPr>
              <a:t>Continuità con l’asilo nido</a:t>
            </a:r>
            <a:endParaRPr lang="it-IT" sz="18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mj-lt"/>
              <a:buAutoNum type="arabicPeriod"/>
            </a:pPr>
            <a:r>
              <a:rPr lang="it-IT" sz="1800" dirty="0">
                <a:effectLst/>
                <a:latin typeface="Calibri Light" panose="020F0302020204030204" pitchFamily="34" charset="0"/>
                <a:ea typeface="Calibri" panose="020F0502020204030204" pitchFamily="34" charset="0"/>
              </a:rPr>
              <a:t>Continuità con la scuola primaria</a:t>
            </a:r>
            <a:endParaRPr lang="it-IT" sz="18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mj-lt"/>
              <a:buAutoNum type="arabicPeriod"/>
            </a:pPr>
            <a:r>
              <a:rPr lang="it-IT" sz="1800" dirty="0">
                <a:effectLst/>
                <a:latin typeface="Calibri Light" panose="020F0302020204030204" pitchFamily="34" charset="0"/>
                <a:ea typeface="Calibri" panose="020F0502020204030204" pitchFamily="34" charset="0"/>
              </a:rPr>
              <a:t>Teatro</a:t>
            </a:r>
            <a:endParaRPr lang="it-IT" sz="18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mj-lt"/>
              <a:buAutoNum type="arabicPeriod"/>
            </a:pPr>
            <a:r>
              <a:rPr lang="it-IT" sz="1800" dirty="0">
                <a:effectLst/>
                <a:latin typeface="Calibri Light" panose="020F0302020204030204" pitchFamily="34" charset="0"/>
                <a:ea typeface="Calibri" panose="020F0502020204030204" pitchFamily="34" charset="0"/>
              </a:rPr>
              <a:t>Amico Bau ( Pet Therapy)</a:t>
            </a:r>
            <a:endParaRPr lang="it-IT" sz="18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mj-lt"/>
              <a:buAutoNum type="arabicPeriod"/>
            </a:pPr>
            <a:r>
              <a:rPr lang="it-IT" sz="1800" dirty="0">
                <a:effectLst/>
                <a:latin typeface="Calibri Light" panose="020F0302020204030204" pitchFamily="34" charset="0"/>
                <a:ea typeface="Calibri" panose="020F0502020204030204" pitchFamily="34" charset="0"/>
              </a:rPr>
              <a:t>Canta che ti passa.</a:t>
            </a:r>
            <a:endParaRPr lang="it-IT" sz="1800" dirty="0">
              <a:effectLst/>
              <a:latin typeface="Times New Roman" panose="02020603050405020304" pitchFamily="18" charset="0"/>
              <a:ea typeface="Calibri" panose="020F0502020204030204" pitchFamily="34" charset="0"/>
            </a:endParaRPr>
          </a:p>
          <a:p>
            <a:endParaRPr lang="it-IT" dirty="0"/>
          </a:p>
        </p:txBody>
      </p:sp>
      <p:pic>
        <p:nvPicPr>
          <p:cNvPr id="4" name="Immagine 3">
            <a:extLst>
              <a:ext uri="{FF2B5EF4-FFF2-40B4-BE49-F238E27FC236}">
                <a16:creationId xmlns:a16="http://schemas.microsoft.com/office/drawing/2014/main" xmlns="" id="{CC19EF80-3794-1BC4-7DEA-9EDCD858C075}"/>
              </a:ext>
            </a:extLst>
          </p:cNvPr>
          <p:cNvPicPr>
            <a:picLocks noChangeAspect="1"/>
          </p:cNvPicPr>
          <p:nvPr/>
        </p:nvPicPr>
        <p:blipFill>
          <a:blip r:embed="rId2"/>
          <a:stretch>
            <a:fillRect/>
          </a:stretch>
        </p:blipFill>
        <p:spPr>
          <a:xfrm>
            <a:off x="5511530" y="421640"/>
            <a:ext cx="3087567" cy="1744786"/>
          </a:xfrm>
          <a:prstGeom prst="rect">
            <a:avLst/>
          </a:prstGeom>
        </p:spPr>
      </p:pic>
      <p:pic>
        <p:nvPicPr>
          <p:cNvPr id="5" name="Immagine 4">
            <a:extLst>
              <a:ext uri="{FF2B5EF4-FFF2-40B4-BE49-F238E27FC236}">
                <a16:creationId xmlns:a16="http://schemas.microsoft.com/office/drawing/2014/main" xmlns="" id="{F47EDBD0-43D3-DA80-B40F-1336EAA5FEF2}"/>
              </a:ext>
            </a:extLst>
          </p:cNvPr>
          <p:cNvPicPr>
            <a:picLocks noChangeAspect="1"/>
          </p:cNvPicPr>
          <p:nvPr/>
        </p:nvPicPr>
        <p:blipFill>
          <a:blip r:embed="rId3"/>
          <a:stretch>
            <a:fillRect/>
          </a:stretch>
        </p:blipFill>
        <p:spPr>
          <a:xfrm>
            <a:off x="9167595" y="65129"/>
            <a:ext cx="2135561" cy="2457807"/>
          </a:xfrm>
          <a:prstGeom prst="rect">
            <a:avLst/>
          </a:prstGeom>
        </p:spPr>
      </p:pic>
      <p:pic>
        <p:nvPicPr>
          <p:cNvPr id="6" name="Immagine 5">
            <a:extLst>
              <a:ext uri="{FF2B5EF4-FFF2-40B4-BE49-F238E27FC236}">
                <a16:creationId xmlns:a16="http://schemas.microsoft.com/office/drawing/2014/main" xmlns="" id="{65EC153C-89DB-658B-96AD-08CC5EDF23A3}"/>
              </a:ext>
            </a:extLst>
          </p:cNvPr>
          <p:cNvPicPr>
            <a:picLocks noChangeAspect="1"/>
          </p:cNvPicPr>
          <p:nvPr/>
        </p:nvPicPr>
        <p:blipFill>
          <a:blip r:embed="rId4"/>
          <a:stretch>
            <a:fillRect/>
          </a:stretch>
        </p:blipFill>
        <p:spPr>
          <a:xfrm>
            <a:off x="4297221" y="2350665"/>
            <a:ext cx="2326107" cy="2364115"/>
          </a:xfrm>
          <a:prstGeom prst="rect">
            <a:avLst/>
          </a:prstGeom>
        </p:spPr>
      </p:pic>
      <p:pic>
        <p:nvPicPr>
          <p:cNvPr id="7" name="Immagine 6">
            <a:extLst>
              <a:ext uri="{FF2B5EF4-FFF2-40B4-BE49-F238E27FC236}">
                <a16:creationId xmlns:a16="http://schemas.microsoft.com/office/drawing/2014/main" xmlns="" id="{F6084A7F-E4FF-8139-C00B-9AD3ECF73823}"/>
              </a:ext>
            </a:extLst>
          </p:cNvPr>
          <p:cNvPicPr>
            <a:picLocks noChangeAspect="1"/>
          </p:cNvPicPr>
          <p:nvPr/>
        </p:nvPicPr>
        <p:blipFill>
          <a:blip r:embed="rId5"/>
          <a:stretch>
            <a:fillRect/>
          </a:stretch>
        </p:blipFill>
        <p:spPr>
          <a:xfrm>
            <a:off x="7391965" y="2857341"/>
            <a:ext cx="2655467" cy="1526894"/>
          </a:xfrm>
          <a:prstGeom prst="rect">
            <a:avLst/>
          </a:prstGeom>
        </p:spPr>
      </p:pic>
      <p:pic>
        <p:nvPicPr>
          <p:cNvPr id="8" name="Immagine 7">
            <a:extLst>
              <a:ext uri="{FF2B5EF4-FFF2-40B4-BE49-F238E27FC236}">
                <a16:creationId xmlns:a16="http://schemas.microsoft.com/office/drawing/2014/main" xmlns="" id="{ACB2A8FD-62AF-3EB0-D78D-04273D952344}"/>
              </a:ext>
            </a:extLst>
          </p:cNvPr>
          <p:cNvPicPr>
            <a:picLocks noChangeAspect="1"/>
          </p:cNvPicPr>
          <p:nvPr/>
        </p:nvPicPr>
        <p:blipFill>
          <a:blip r:embed="rId6"/>
          <a:stretch>
            <a:fillRect/>
          </a:stretch>
        </p:blipFill>
        <p:spPr>
          <a:xfrm>
            <a:off x="285252" y="4228260"/>
            <a:ext cx="3438338" cy="2076575"/>
          </a:xfrm>
          <a:prstGeom prst="rect">
            <a:avLst/>
          </a:prstGeom>
        </p:spPr>
      </p:pic>
      <p:pic>
        <p:nvPicPr>
          <p:cNvPr id="9" name="Immagine 8">
            <a:extLst>
              <a:ext uri="{FF2B5EF4-FFF2-40B4-BE49-F238E27FC236}">
                <a16:creationId xmlns:a16="http://schemas.microsoft.com/office/drawing/2014/main" xmlns="" id="{3BE8A6B8-AE35-004E-85F9-206C73736568}"/>
              </a:ext>
            </a:extLst>
          </p:cNvPr>
          <p:cNvPicPr>
            <a:picLocks noChangeAspect="1"/>
          </p:cNvPicPr>
          <p:nvPr/>
        </p:nvPicPr>
        <p:blipFill>
          <a:blip r:embed="rId7"/>
          <a:stretch>
            <a:fillRect/>
          </a:stretch>
        </p:blipFill>
        <p:spPr>
          <a:xfrm>
            <a:off x="3326776" y="748857"/>
            <a:ext cx="1936377" cy="1290918"/>
          </a:xfrm>
          <a:prstGeom prst="rect">
            <a:avLst/>
          </a:prstGeom>
        </p:spPr>
      </p:pic>
      <p:pic>
        <p:nvPicPr>
          <p:cNvPr id="10" name="Immagine 9">
            <a:extLst>
              <a:ext uri="{FF2B5EF4-FFF2-40B4-BE49-F238E27FC236}">
                <a16:creationId xmlns:a16="http://schemas.microsoft.com/office/drawing/2014/main" xmlns="" id="{1FA46662-6CF2-E59C-15CE-7BC1566C2CBC}"/>
              </a:ext>
            </a:extLst>
          </p:cNvPr>
          <p:cNvPicPr>
            <a:picLocks noChangeAspect="1"/>
          </p:cNvPicPr>
          <p:nvPr/>
        </p:nvPicPr>
        <p:blipFill>
          <a:blip r:embed="rId8"/>
          <a:stretch>
            <a:fillRect/>
          </a:stretch>
        </p:blipFill>
        <p:spPr>
          <a:xfrm>
            <a:off x="4823012" y="5025670"/>
            <a:ext cx="2895600" cy="1581150"/>
          </a:xfrm>
          <a:prstGeom prst="rect">
            <a:avLst/>
          </a:prstGeom>
        </p:spPr>
      </p:pic>
      <p:pic>
        <p:nvPicPr>
          <p:cNvPr id="11" name="Immagine 10">
            <a:extLst>
              <a:ext uri="{FF2B5EF4-FFF2-40B4-BE49-F238E27FC236}">
                <a16:creationId xmlns:a16="http://schemas.microsoft.com/office/drawing/2014/main" xmlns="" id="{4EF978EF-3D32-00AD-53B8-F2B7FE956937}"/>
              </a:ext>
            </a:extLst>
          </p:cNvPr>
          <p:cNvPicPr>
            <a:picLocks noChangeAspect="1"/>
          </p:cNvPicPr>
          <p:nvPr/>
        </p:nvPicPr>
        <p:blipFill>
          <a:blip r:embed="rId9"/>
          <a:stretch>
            <a:fillRect/>
          </a:stretch>
        </p:blipFill>
        <p:spPr>
          <a:xfrm>
            <a:off x="9553565" y="4433323"/>
            <a:ext cx="2143125" cy="2133600"/>
          </a:xfrm>
          <a:prstGeom prst="rect">
            <a:avLst/>
          </a:prstGeom>
        </p:spPr>
      </p:pic>
    </p:spTree>
    <p:extLst>
      <p:ext uri="{BB962C8B-B14F-4D97-AF65-F5344CB8AC3E}">
        <p14:creationId xmlns:p14="http://schemas.microsoft.com/office/powerpoint/2010/main" xmlns="" val="155003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80">
                                          <p:stCondLst>
                                            <p:cond delay="0"/>
                                          </p:stCondLst>
                                        </p:cTn>
                                        <p:tgtEl>
                                          <p:spTgt spid="3">
                                            <p:txEl>
                                              <p:pRg st="3" end="3"/>
                                            </p:txEl>
                                          </p:spTgt>
                                        </p:tgtEl>
                                      </p:cBhvr>
                                    </p:animEffect>
                                    <p:anim calcmode="lin" valueType="num">
                                      <p:cBhvr>
                                        <p:cTn id="4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3" end="3"/>
                                            </p:txEl>
                                          </p:spTgt>
                                        </p:tgtEl>
                                      </p:cBhvr>
                                      <p:to x="100000" y="60000"/>
                                    </p:animScale>
                                    <p:animScale>
                                      <p:cBhvr>
                                        <p:cTn id="47" dur="166" decel="50000">
                                          <p:stCondLst>
                                            <p:cond delay="676"/>
                                          </p:stCondLst>
                                        </p:cTn>
                                        <p:tgtEl>
                                          <p:spTgt spid="3">
                                            <p:txEl>
                                              <p:pRg st="3" end="3"/>
                                            </p:txEl>
                                          </p:spTgt>
                                        </p:tgtEl>
                                      </p:cBhvr>
                                      <p:to x="100000" y="100000"/>
                                    </p:animScale>
                                    <p:animScale>
                                      <p:cBhvr>
                                        <p:cTn id="48" dur="26">
                                          <p:stCondLst>
                                            <p:cond delay="1312"/>
                                          </p:stCondLst>
                                        </p:cTn>
                                        <p:tgtEl>
                                          <p:spTgt spid="3">
                                            <p:txEl>
                                              <p:pRg st="3" end="3"/>
                                            </p:txEl>
                                          </p:spTgt>
                                        </p:tgtEl>
                                      </p:cBhvr>
                                      <p:to x="100000" y="80000"/>
                                    </p:animScale>
                                    <p:animScale>
                                      <p:cBhvr>
                                        <p:cTn id="49" dur="166" decel="50000">
                                          <p:stCondLst>
                                            <p:cond delay="1338"/>
                                          </p:stCondLst>
                                        </p:cTn>
                                        <p:tgtEl>
                                          <p:spTgt spid="3">
                                            <p:txEl>
                                              <p:pRg st="3" end="3"/>
                                            </p:txEl>
                                          </p:spTgt>
                                        </p:tgtEl>
                                      </p:cBhvr>
                                      <p:to x="100000" y="100000"/>
                                    </p:animScale>
                                    <p:animScale>
                                      <p:cBhvr>
                                        <p:cTn id="50" dur="26">
                                          <p:stCondLst>
                                            <p:cond delay="1642"/>
                                          </p:stCondLst>
                                        </p:cTn>
                                        <p:tgtEl>
                                          <p:spTgt spid="3">
                                            <p:txEl>
                                              <p:pRg st="3" end="3"/>
                                            </p:txEl>
                                          </p:spTgt>
                                        </p:tgtEl>
                                      </p:cBhvr>
                                      <p:to x="100000" y="90000"/>
                                    </p:animScale>
                                    <p:animScale>
                                      <p:cBhvr>
                                        <p:cTn id="51" dur="166" decel="50000">
                                          <p:stCondLst>
                                            <p:cond delay="1668"/>
                                          </p:stCondLst>
                                        </p:cTn>
                                        <p:tgtEl>
                                          <p:spTgt spid="3">
                                            <p:txEl>
                                              <p:pRg st="3" end="3"/>
                                            </p:txEl>
                                          </p:spTgt>
                                        </p:tgtEl>
                                      </p:cBhvr>
                                      <p:to x="100000" y="100000"/>
                                    </p:animScale>
                                    <p:animScale>
                                      <p:cBhvr>
                                        <p:cTn id="52" dur="26">
                                          <p:stCondLst>
                                            <p:cond delay="1808"/>
                                          </p:stCondLst>
                                        </p:cTn>
                                        <p:tgtEl>
                                          <p:spTgt spid="3">
                                            <p:txEl>
                                              <p:pRg st="3" end="3"/>
                                            </p:txEl>
                                          </p:spTgt>
                                        </p:tgtEl>
                                      </p:cBhvr>
                                      <p:to x="100000" y="95000"/>
                                    </p:animScale>
                                    <p:animScale>
                                      <p:cBhvr>
                                        <p:cTn id="53" dur="166" decel="50000">
                                          <p:stCondLst>
                                            <p:cond delay="1834"/>
                                          </p:stCondLst>
                                        </p:cTn>
                                        <p:tgtEl>
                                          <p:spTgt spid="3">
                                            <p:txEl>
                                              <p:pRg st="3" end="3"/>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circle(in)">
                                      <p:cBhvr>
                                        <p:cTn id="58" dur="20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 calcmode="lin" valueType="num">
                                      <p:cBhvr additive="base">
                                        <p:cTn id="6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additive="base">
                                        <p:cTn id="6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500" fill="hold"/>
                                        <p:tgtEl>
                                          <p:spTgt spid="8"/>
                                        </p:tgtEl>
                                        <p:attrNameLst>
                                          <p:attrName>ppt_w</p:attrName>
                                        </p:attrNameLst>
                                      </p:cBhvr>
                                      <p:tavLst>
                                        <p:tav tm="0">
                                          <p:val>
                                            <p:fltVal val="0"/>
                                          </p:val>
                                        </p:tav>
                                        <p:tav tm="100000">
                                          <p:val>
                                            <p:strVal val="#ppt_w"/>
                                          </p:val>
                                        </p:tav>
                                      </p:tavLst>
                                    </p:anim>
                                    <p:anim calcmode="lin" valueType="num">
                                      <p:cBhvr>
                                        <p:cTn id="74" dur="500" fill="hold"/>
                                        <p:tgtEl>
                                          <p:spTgt spid="8"/>
                                        </p:tgtEl>
                                        <p:attrNameLst>
                                          <p:attrName>ppt_h</p:attrName>
                                        </p:attrNameLst>
                                      </p:cBhvr>
                                      <p:tavLst>
                                        <p:tav tm="0">
                                          <p:val>
                                            <p:fltVal val="0"/>
                                          </p:val>
                                        </p:tav>
                                        <p:tav tm="100000">
                                          <p:val>
                                            <p:strVal val="#ppt_h"/>
                                          </p:val>
                                        </p:tav>
                                      </p:tavLst>
                                    </p:anim>
                                    <p:animEffect transition="in" filter="fade">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3">
                                            <p:txEl>
                                              <p:pRg st="6" end="6"/>
                                            </p:txEl>
                                          </p:spTgt>
                                        </p:tgtEl>
                                        <p:attrNameLst>
                                          <p:attrName>style.visibility</p:attrName>
                                        </p:attrNameLst>
                                      </p:cBhvr>
                                      <p:to>
                                        <p:strVal val="visible"/>
                                      </p:to>
                                    </p:set>
                                    <p:animEffect transition="in" filter="barn(inVertical)">
                                      <p:cBhvr>
                                        <p:cTn id="80" dur="500"/>
                                        <p:tgtEl>
                                          <p:spTgt spid="3">
                                            <p:txEl>
                                              <p:pRg st="6" end="6"/>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randombar(horizontal)">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3">
                                            <p:txEl>
                                              <p:pRg st="7" end="7"/>
                                            </p:txEl>
                                          </p:spTgt>
                                        </p:tgtEl>
                                        <p:attrNameLst>
                                          <p:attrName>style.visibility</p:attrName>
                                        </p:attrNameLst>
                                      </p:cBhvr>
                                      <p:to>
                                        <p:strVal val="visible"/>
                                      </p:to>
                                    </p:set>
                                    <p:anim calcmode="lin" valueType="num">
                                      <p:cBhvr>
                                        <p:cTn id="90"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91"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92"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93" dur="1000"/>
                                        <p:tgtEl>
                                          <p:spTgt spid="3">
                                            <p:txEl>
                                              <p:pRg st="7" end="7"/>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wipe(down)">
                                      <p:cBhvr>
                                        <p:cTn id="98" dur="500"/>
                                        <p:tgtEl>
                                          <p:spTgt spid="9"/>
                                        </p:tgtEl>
                                      </p:cBhvr>
                                    </p:animEffect>
                                  </p:childTnLst>
                                </p:cTn>
                              </p:par>
                            </p:childTnLst>
                          </p:cTn>
                        </p:par>
                      </p:childTnLst>
                    </p:cTn>
                  </p:par>
                  <p:par>
                    <p:cTn id="99" fill="hold">
                      <p:stCondLst>
                        <p:cond delay="indefinite"/>
                      </p:stCondLst>
                      <p:childTnLst>
                        <p:par>
                          <p:cTn id="100" fill="hold">
                            <p:stCondLst>
                              <p:cond delay="0"/>
                            </p:stCondLst>
                            <p:childTnLst>
                              <p:par>
                                <p:cTn id="101" presetID="21" presetClass="entr" presetSubtype="1" fill="hold" nodeType="clickEffect">
                                  <p:stCondLst>
                                    <p:cond delay="0"/>
                                  </p:stCondLst>
                                  <p:childTnLst>
                                    <p:set>
                                      <p:cBhvr>
                                        <p:cTn id="102" dur="1" fill="hold">
                                          <p:stCondLst>
                                            <p:cond delay="0"/>
                                          </p:stCondLst>
                                        </p:cTn>
                                        <p:tgtEl>
                                          <p:spTgt spid="3">
                                            <p:txEl>
                                              <p:pRg st="8" end="8"/>
                                            </p:txEl>
                                          </p:spTgt>
                                        </p:tgtEl>
                                        <p:attrNameLst>
                                          <p:attrName>style.visibility</p:attrName>
                                        </p:attrNameLst>
                                      </p:cBhvr>
                                      <p:to>
                                        <p:strVal val="visible"/>
                                      </p:to>
                                    </p:set>
                                    <p:animEffect transition="in" filter="wheel(1)">
                                      <p:cBhvr>
                                        <p:cTn id="103" dur="2000"/>
                                        <p:tgtEl>
                                          <p:spTgt spid="3">
                                            <p:txEl>
                                              <p:pRg st="8" end="8"/>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nodeType="clickEffect">
                                  <p:stCondLst>
                                    <p:cond delay="0"/>
                                  </p:stCondLst>
                                  <p:childTnLst>
                                    <p:set>
                                      <p:cBhvr>
                                        <p:cTn id="107" dur="1" fill="hold">
                                          <p:stCondLst>
                                            <p:cond delay="0"/>
                                          </p:stCondLst>
                                        </p:cTn>
                                        <p:tgtEl>
                                          <p:spTgt spid="11"/>
                                        </p:tgtEl>
                                        <p:attrNameLst>
                                          <p:attrName>style.visibility</p:attrName>
                                        </p:attrNameLst>
                                      </p:cBhvr>
                                      <p:to>
                                        <p:strVal val="visible"/>
                                      </p:to>
                                    </p:set>
                                    <p:animEffect transition="in" filter="circle(in)">
                                      <p:cBhvr>
                                        <p:cTn id="10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DE949297-F5D9-90E6-DE17-4F08A91B9771}"/>
              </a:ext>
            </a:extLst>
          </p:cNvPr>
          <p:cNvPicPr>
            <a:picLocks noChangeAspect="1"/>
          </p:cNvPicPr>
          <p:nvPr/>
        </p:nvPicPr>
        <p:blipFill>
          <a:blip r:embed="rId2"/>
          <a:stretch>
            <a:fillRect/>
          </a:stretch>
        </p:blipFill>
        <p:spPr>
          <a:xfrm>
            <a:off x="0" y="8778"/>
            <a:ext cx="12192000" cy="6840443"/>
          </a:xfrm>
          <a:prstGeom prst="rect">
            <a:avLst/>
          </a:prstGeom>
        </p:spPr>
      </p:pic>
    </p:spTree>
    <p:extLst>
      <p:ext uri="{BB962C8B-B14F-4D97-AF65-F5344CB8AC3E}">
        <p14:creationId xmlns:p14="http://schemas.microsoft.com/office/powerpoint/2010/main" xmlns="" val="243033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a:extLst>
              <a:ext uri="{FF2B5EF4-FFF2-40B4-BE49-F238E27FC236}">
                <a16:creationId xmlns:a16="http://schemas.microsoft.com/office/drawing/2014/main" xmlns="" id="{E6F9DBD2-E4EB-E304-F15F-3EF8C4BEC240}"/>
              </a:ext>
            </a:extLst>
          </p:cNvPr>
          <p:cNvGraphicFramePr>
            <a:graphicFrameLocks noGrp="1"/>
          </p:cNvGraphicFramePr>
          <p:nvPr>
            <p:extLst>
              <p:ext uri="{D42A27DB-BD31-4B8C-83A1-F6EECF244321}">
                <p14:modId xmlns:p14="http://schemas.microsoft.com/office/powerpoint/2010/main" xmlns="" val="2335745379"/>
              </p:ext>
            </p:extLst>
          </p:nvPr>
        </p:nvGraphicFramePr>
        <p:xfrm>
          <a:off x="0" y="1508688"/>
          <a:ext cx="12192000" cy="6101049"/>
        </p:xfrm>
        <a:graphic>
          <a:graphicData uri="http://schemas.openxmlformats.org/drawingml/2006/table">
            <a:tbl>
              <a:tblPr firstRow="1" firstCol="1" bandRow="1">
                <a:tableStyleId>{5C22544A-7EE6-4342-B048-85BDC9FD1C3A}</a:tableStyleId>
              </a:tblPr>
              <a:tblGrid>
                <a:gridCol w="2118306">
                  <a:extLst>
                    <a:ext uri="{9D8B030D-6E8A-4147-A177-3AD203B41FA5}">
                      <a16:colId xmlns:a16="http://schemas.microsoft.com/office/drawing/2014/main" xmlns="" val="2350589182"/>
                    </a:ext>
                  </a:extLst>
                </a:gridCol>
                <a:gridCol w="4411598">
                  <a:extLst>
                    <a:ext uri="{9D8B030D-6E8A-4147-A177-3AD203B41FA5}">
                      <a16:colId xmlns:a16="http://schemas.microsoft.com/office/drawing/2014/main" xmlns="" val="1637906763"/>
                    </a:ext>
                  </a:extLst>
                </a:gridCol>
                <a:gridCol w="2831048">
                  <a:extLst>
                    <a:ext uri="{9D8B030D-6E8A-4147-A177-3AD203B41FA5}">
                      <a16:colId xmlns:a16="http://schemas.microsoft.com/office/drawing/2014/main" xmlns="" val="2504242797"/>
                    </a:ext>
                  </a:extLst>
                </a:gridCol>
                <a:gridCol w="2831048">
                  <a:extLst>
                    <a:ext uri="{9D8B030D-6E8A-4147-A177-3AD203B41FA5}">
                      <a16:colId xmlns:a16="http://schemas.microsoft.com/office/drawing/2014/main" xmlns="" val="810799914"/>
                    </a:ext>
                  </a:extLst>
                </a:gridCol>
              </a:tblGrid>
              <a:tr h="671752">
                <a:tc>
                  <a:txBody>
                    <a:bodyPr/>
                    <a:lstStyle/>
                    <a:p>
                      <a:pPr algn="ctr">
                        <a:lnSpc>
                          <a:spcPct val="115000"/>
                        </a:lnSpc>
                      </a:pPr>
                      <a:r>
                        <a:rPr lang="it-IT" sz="2400" dirty="0">
                          <a:effectLst/>
                        </a:rPr>
                        <a:t>SEZ.</a:t>
                      </a:r>
                      <a:endParaRPr lang="it-IT"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pPr>
                      <a:r>
                        <a:rPr lang="it-IT" sz="2400" dirty="0">
                          <a:effectLst/>
                        </a:rPr>
                        <a:t>DESTINAZIONE</a:t>
                      </a:r>
                      <a:endParaRPr lang="it-IT"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pPr>
                      <a:r>
                        <a:rPr lang="it-IT" sz="2400" dirty="0">
                          <a:effectLst/>
                        </a:rPr>
                        <a:t>DATA</a:t>
                      </a:r>
                      <a:endParaRPr lang="it-IT"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pPr>
                      <a:r>
                        <a:rPr lang="it-IT" sz="2400">
                          <a:effectLst/>
                        </a:rPr>
                        <a:t>FASCIA ORARIA</a:t>
                      </a:r>
                      <a:endParaRPr lang="it-IT"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974235498"/>
                  </a:ext>
                </a:extLst>
              </a:tr>
              <a:tr h="324879">
                <a:tc>
                  <a:txBody>
                    <a:bodyPr/>
                    <a:lstStyle/>
                    <a:p>
                      <a:pPr algn="ctr">
                        <a:lnSpc>
                          <a:spcPct val="115000"/>
                        </a:lnSpc>
                      </a:pPr>
                      <a:r>
                        <a:rPr lang="it-IT" sz="2400">
                          <a:effectLst/>
                        </a:rPr>
                        <a:t>A+B+C</a:t>
                      </a:r>
                      <a:endParaRPr lang="it-IT"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pPr>
                      <a:r>
                        <a:rPr lang="it-IT" sz="2400">
                          <a:effectLst/>
                        </a:rPr>
                        <a:t>ROSOLINA MARE</a:t>
                      </a:r>
                      <a:endParaRPr lang="it-IT"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pPr>
                      <a:r>
                        <a:rPr lang="it-IT" sz="2400" dirty="0">
                          <a:effectLst/>
                        </a:rPr>
                        <a:t>07.02.23</a:t>
                      </a:r>
                      <a:endParaRPr lang="it-IT"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pPr>
                      <a:r>
                        <a:rPr lang="it-IT" sz="2400">
                          <a:effectLst/>
                        </a:rPr>
                        <a:t>9.45/12.00</a:t>
                      </a:r>
                      <a:endParaRPr lang="it-IT" sz="20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936048963"/>
                  </a:ext>
                </a:extLst>
              </a:tr>
              <a:tr h="1365496">
                <a:tc>
                  <a:txBody>
                    <a:bodyPr/>
                    <a:lstStyle/>
                    <a:p>
                      <a:pPr algn="ctr">
                        <a:lnSpc>
                          <a:spcPct val="115000"/>
                        </a:lnSpc>
                      </a:pPr>
                      <a:r>
                        <a:rPr lang="it-IT" sz="2400">
                          <a:effectLst/>
                        </a:rPr>
                        <a:t> </a:t>
                      </a:r>
                      <a:endParaRPr lang="it-IT" sz="2000">
                        <a:effectLst/>
                      </a:endParaRPr>
                    </a:p>
                    <a:p>
                      <a:pPr algn="ctr">
                        <a:lnSpc>
                          <a:spcPct val="115000"/>
                        </a:lnSpc>
                      </a:pPr>
                      <a:r>
                        <a:rPr lang="it-IT" sz="2400">
                          <a:effectLst/>
                        </a:rPr>
                        <a:t> </a:t>
                      </a:r>
                      <a:endParaRPr lang="it-IT" sz="2000">
                        <a:effectLst/>
                      </a:endParaRPr>
                    </a:p>
                    <a:p>
                      <a:pPr algn="ctr">
                        <a:lnSpc>
                          <a:spcPct val="115000"/>
                        </a:lnSpc>
                      </a:pPr>
                      <a:r>
                        <a:rPr lang="it-IT" sz="2400">
                          <a:effectLst/>
                        </a:rPr>
                        <a:t>A+B+C</a:t>
                      </a:r>
                      <a:endParaRPr lang="it-IT"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pPr>
                      <a:r>
                        <a:rPr lang="it-IT" sz="2400" dirty="0">
                          <a:effectLst/>
                        </a:rPr>
                        <a:t>FATTORIA DIDATTICA </a:t>
                      </a:r>
                      <a:endParaRPr lang="it-IT" sz="2000" dirty="0">
                        <a:effectLst/>
                      </a:endParaRPr>
                    </a:p>
                    <a:p>
                      <a:pPr algn="ctr">
                        <a:lnSpc>
                          <a:spcPct val="115000"/>
                        </a:lnSpc>
                      </a:pPr>
                      <a:r>
                        <a:rPr lang="it-IT" sz="2400" dirty="0">
                          <a:effectLst/>
                        </a:rPr>
                        <a:t>“NONNO MARIO”</a:t>
                      </a:r>
                      <a:endParaRPr lang="it-IT" sz="2000" dirty="0">
                        <a:effectLst/>
                      </a:endParaRPr>
                    </a:p>
                    <a:p>
                      <a:pPr algn="ctr">
                        <a:lnSpc>
                          <a:spcPct val="115000"/>
                        </a:lnSpc>
                      </a:pPr>
                      <a:r>
                        <a:rPr lang="it-IT" sz="2400" dirty="0">
                          <a:effectLst/>
                        </a:rPr>
                        <a:t>Cavanella d’Adige</a:t>
                      </a:r>
                      <a:endParaRPr lang="it-IT"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pPr>
                      <a:r>
                        <a:rPr lang="it-IT" sz="2400">
                          <a:effectLst/>
                        </a:rPr>
                        <a:t> </a:t>
                      </a:r>
                      <a:endParaRPr lang="it-IT" sz="2000">
                        <a:effectLst/>
                      </a:endParaRPr>
                    </a:p>
                    <a:p>
                      <a:pPr algn="ctr">
                        <a:lnSpc>
                          <a:spcPct val="115000"/>
                        </a:lnSpc>
                      </a:pPr>
                      <a:r>
                        <a:rPr lang="it-IT" sz="2400">
                          <a:effectLst/>
                        </a:rPr>
                        <a:t> </a:t>
                      </a:r>
                      <a:endParaRPr lang="it-IT" sz="2000">
                        <a:effectLst/>
                      </a:endParaRPr>
                    </a:p>
                    <a:p>
                      <a:pPr algn="ctr">
                        <a:lnSpc>
                          <a:spcPct val="115000"/>
                        </a:lnSpc>
                      </a:pPr>
                      <a:r>
                        <a:rPr lang="it-IT" sz="2400">
                          <a:effectLst/>
                        </a:rPr>
                        <a:t> </a:t>
                      </a:r>
                      <a:endParaRPr lang="it-IT" sz="2000">
                        <a:effectLst/>
                      </a:endParaRPr>
                    </a:p>
                    <a:p>
                      <a:pPr algn="ctr">
                        <a:lnSpc>
                          <a:spcPct val="115000"/>
                        </a:lnSpc>
                      </a:pPr>
                      <a:r>
                        <a:rPr lang="it-IT" sz="2400">
                          <a:effectLst/>
                        </a:rPr>
                        <a:t>16.05.23</a:t>
                      </a:r>
                      <a:endParaRPr lang="it-IT"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pPr>
                      <a:r>
                        <a:rPr lang="it-IT" sz="2400" dirty="0">
                          <a:effectLst/>
                        </a:rPr>
                        <a:t> </a:t>
                      </a:r>
                      <a:endParaRPr lang="it-IT" sz="2000" dirty="0">
                        <a:effectLst/>
                      </a:endParaRPr>
                    </a:p>
                    <a:p>
                      <a:pPr algn="ctr">
                        <a:lnSpc>
                          <a:spcPct val="115000"/>
                        </a:lnSpc>
                      </a:pPr>
                      <a:r>
                        <a:rPr lang="it-IT" sz="2400" dirty="0">
                          <a:effectLst/>
                        </a:rPr>
                        <a:t> </a:t>
                      </a:r>
                      <a:endParaRPr lang="it-IT" sz="2000" dirty="0">
                        <a:effectLst/>
                      </a:endParaRPr>
                    </a:p>
                    <a:p>
                      <a:pPr algn="ctr">
                        <a:lnSpc>
                          <a:spcPct val="115000"/>
                        </a:lnSpc>
                      </a:pPr>
                      <a:r>
                        <a:rPr lang="it-IT" sz="2400" dirty="0">
                          <a:effectLst/>
                        </a:rPr>
                        <a:t> </a:t>
                      </a:r>
                      <a:endParaRPr lang="it-IT" sz="2000" dirty="0">
                        <a:effectLst/>
                      </a:endParaRPr>
                    </a:p>
                    <a:p>
                      <a:pPr algn="ctr">
                        <a:lnSpc>
                          <a:spcPct val="115000"/>
                        </a:lnSpc>
                      </a:pPr>
                      <a:r>
                        <a:rPr lang="it-IT" sz="2400" dirty="0">
                          <a:effectLst/>
                        </a:rPr>
                        <a:t>9.45/12.00</a:t>
                      </a:r>
                      <a:endParaRPr lang="it-IT"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929774673"/>
                  </a:ext>
                </a:extLst>
              </a:tr>
              <a:tr h="324879">
                <a:tc>
                  <a:txBody>
                    <a:bodyPr/>
                    <a:lstStyle/>
                    <a:p>
                      <a:pPr algn="ctr">
                        <a:lnSpc>
                          <a:spcPct val="115000"/>
                        </a:lnSpc>
                      </a:pPr>
                      <a:r>
                        <a:rPr lang="it-IT" sz="2400">
                          <a:effectLst/>
                        </a:rPr>
                        <a:t>C</a:t>
                      </a:r>
                      <a:endParaRPr lang="it-IT"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pPr>
                      <a:r>
                        <a:rPr lang="it-IT" sz="2400">
                          <a:effectLst/>
                        </a:rPr>
                        <a:t>ALBARELLA</a:t>
                      </a:r>
                      <a:endParaRPr lang="it-IT"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pPr>
                      <a:r>
                        <a:rPr lang="it-IT" sz="2400" dirty="0">
                          <a:effectLst/>
                        </a:rPr>
                        <a:t>30.05.23</a:t>
                      </a:r>
                      <a:endParaRPr lang="it-IT" sz="20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pPr>
                      <a:r>
                        <a:rPr lang="it-IT" sz="2400" dirty="0">
                          <a:effectLst/>
                        </a:rPr>
                        <a:t>9.45/12.00</a:t>
                      </a:r>
                      <a:endParaRPr lang="it-IT"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01766616"/>
                  </a:ext>
                </a:extLst>
              </a:tr>
              <a:tr h="1018624">
                <a:tc>
                  <a:txBody>
                    <a:bodyPr/>
                    <a:lstStyle/>
                    <a:p>
                      <a:pPr algn="ctr">
                        <a:lnSpc>
                          <a:spcPct val="115000"/>
                        </a:lnSpc>
                      </a:pPr>
                      <a:r>
                        <a:rPr lang="it-IT" sz="2400">
                          <a:effectLst/>
                        </a:rPr>
                        <a:t> </a:t>
                      </a:r>
                      <a:endParaRPr lang="it-IT" sz="2000">
                        <a:effectLst/>
                      </a:endParaRPr>
                    </a:p>
                    <a:p>
                      <a:pPr algn="ctr">
                        <a:lnSpc>
                          <a:spcPct val="115000"/>
                        </a:lnSpc>
                      </a:pPr>
                      <a:r>
                        <a:rPr lang="it-IT" sz="2400">
                          <a:effectLst/>
                        </a:rPr>
                        <a:t> </a:t>
                      </a:r>
                      <a:endParaRPr lang="it-IT" sz="2000">
                        <a:effectLst/>
                      </a:endParaRPr>
                    </a:p>
                    <a:p>
                      <a:pPr algn="ctr">
                        <a:lnSpc>
                          <a:spcPct val="115000"/>
                        </a:lnSpc>
                      </a:pPr>
                      <a:r>
                        <a:rPr lang="it-IT" sz="2400">
                          <a:effectLst/>
                        </a:rPr>
                        <a:t>A</a:t>
                      </a:r>
                      <a:endParaRPr lang="it-IT" sz="20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15000"/>
                        </a:lnSpc>
                      </a:pPr>
                      <a:r>
                        <a:rPr lang="it-IT" sz="2400">
                          <a:effectLst/>
                        </a:rPr>
                        <a:t> </a:t>
                      </a:r>
                      <a:endParaRPr lang="it-IT" sz="2000">
                        <a:effectLst/>
                      </a:endParaRPr>
                    </a:p>
                    <a:p>
                      <a:pPr algn="ctr">
                        <a:lnSpc>
                          <a:spcPct val="115000"/>
                        </a:lnSpc>
                      </a:pPr>
                      <a:r>
                        <a:rPr lang="it-IT" sz="2400">
                          <a:effectLst/>
                        </a:rPr>
                        <a:t>ALLE DUNE</a:t>
                      </a:r>
                      <a:endParaRPr lang="it-IT" sz="2000">
                        <a:effectLst/>
                      </a:endParaRPr>
                    </a:p>
                    <a:p>
                      <a:pPr algn="ctr">
                        <a:lnSpc>
                          <a:spcPct val="115000"/>
                        </a:lnSpc>
                      </a:pPr>
                      <a:r>
                        <a:rPr lang="it-IT" sz="2400">
                          <a:effectLst/>
                        </a:rPr>
                        <a:t>Porto Viro</a:t>
                      </a:r>
                      <a:endParaRPr lang="it-IT"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pPr>
                      <a:r>
                        <a:rPr lang="it-IT" sz="2400">
                          <a:effectLst/>
                        </a:rPr>
                        <a:t> </a:t>
                      </a:r>
                      <a:endParaRPr lang="it-IT" sz="2000">
                        <a:effectLst/>
                      </a:endParaRPr>
                    </a:p>
                    <a:p>
                      <a:pPr algn="ctr">
                        <a:lnSpc>
                          <a:spcPct val="115000"/>
                        </a:lnSpc>
                      </a:pPr>
                      <a:r>
                        <a:rPr lang="it-IT" sz="2400">
                          <a:effectLst/>
                        </a:rPr>
                        <a:t>25.05.23</a:t>
                      </a:r>
                      <a:endParaRPr lang="it-IT"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pPr>
                      <a:r>
                        <a:rPr lang="it-IT" sz="2400" dirty="0">
                          <a:effectLst/>
                        </a:rPr>
                        <a:t> </a:t>
                      </a:r>
                      <a:endParaRPr lang="it-IT" sz="2000" dirty="0">
                        <a:effectLst/>
                      </a:endParaRPr>
                    </a:p>
                    <a:p>
                      <a:pPr algn="ctr">
                        <a:lnSpc>
                          <a:spcPct val="115000"/>
                        </a:lnSpc>
                      </a:pPr>
                      <a:r>
                        <a:rPr lang="it-IT" sz="2400" dirty="0">
                          <a:effectLst/>
                        </a:rPr>
                        <a:t>9.45/12.00</a:t>
                      </a:r>
                      <a:endParaRPr lang="it-IT"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4127990151"/>
                  </a:ext>
                </a:extLst>
              </a:tr>
              <a:tr h="1643681">
                <a:tc>
                  <a:txBody>
                    <a:bodyPr/>
                    <a:lstStyle/>
                    <a:p>
                      <a:pPr algn="ctr">
                        <a:lnSpc>
                          <a:spcPct val="115000"/>
                        </a:lnSpc>
                      </a:pPr>
                      <a:r>
                        <a:rPr lang="it-IT" sz="2400">
                          <a:effectLst/>
                        </a:rPr>
                        <a:t>A+B</a:t>
                      </a:r>
                      <a:endParaRPr lang="it-IT"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pPr>
                      <a:r>
                        <a:rPr lang="it-IT" sz="2400">
                          <a:effectLst/>
                        </a:rPr>
                        <a:t>Progetto </a:t>
                      </a:r>
                      <a:br>
                        <a:rPr lang="it-IT" sz="2400">
                          <a:effectLst/>
                        </a:rPr>
                      </a:br>
                      <a:r>
                        <a:rPr lang="it-IT" sz="2400">
                          <a:effectLst/>
                        </a:rPr>
                        <a:t>“Canta che ti passa”</a:t>
                      </a:r>
                      <a:endParaRPr lang="it-IT"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pPr>
                      <a:r>
                        <a:rPr lang="it-IT" sz="2400">
                          <a:effectLst/>
                        </a:rPr>
                        <a:t>Da concordare</a:t>
                      </a:r>
                      <a:endParaRPr lang="it-IT" sz="20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pPr>
                      <a:r>
                        <a:rPr lang="it-IT" sz="2400" dirty="0">
                          <a:effectLst/>
                        </a:rPr>
                        <a:t>9.45/12.00</a:t>
                      </a:r>
                      <a:endParaRPr lang="it-IT" sz="20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842117111"/>
                  </a:ext>
                </a:extLst>
              </a:tr>
            </a:tbl>
          </a:graphicData>
        </a:graphic>
      </p:graphicFrame>
      <p:sp>
        <p:nvSpPr>
          <p:cNvPr id="7" name="CasellaDiTesto 6">
            <a:extLst>
              <a:ext uri="{FF2B5EF4-FFF2-40B4-BE49-F238E27FC236}">
                <a16:creationId xmlns:a16="http://schemas.microsoft.com/office/drawing/2014/main" xmlns="" id="{AD0BE5C9-BC26-787F-8213-88AE79E8AE92}"/>
              </a:ext>
            </a:extLst>
          </p:cNvPr>
          <p:cNvSpPr txBox="1"/>
          <p:nvPr/>
        </p:nvSpPr>
        <p:spPr>
          <a:xfrm>
            <a:off x="361071" y="422030"/>
            <a:ext cx="12070080" cy="800219"/>
          </a:xfrm>
          <a:prstGeom prst="rect">
            <a:avLst/>
          </a:prstGeom>
          <a:noFill/>
        </p:spPr>
        <p:txBody>
          <a:bodyPr wrap="square" rtlCol="0">
            <a:spAutoFit/>
          </a:bodyPr>
          <a:lstStyle/>
          <a:p>
            <a:r>
              <a:rPr lang="it-IT" sz="2800" b="1" dirty="0">
                <a:solidFill>
                  <a:srgbClr val="FF0000"/>
                </a:solidFill>
                <a:effectLst/>
                <a:latin typeface="Times New Roman" panose="02020603050405020304" pitchFamily="18" charset="0"/>
                <a:ea typeface="Calibri" panose="020F0502020204030204" pitchFamily="34" charset="0"/>
              </a:rPr>
              <a:t>PIANO USCITE DIDATTICHE </a:t>
            </a:r>
            <a:r>
              <a:rPr lang="it-IT" sz="2800" b="1" dirty="0" err="1">
                <a:solidFill>
                  <a:srgbClr val="FF0000"/>
                </a:solidFill>
                <a:effectLst/>
                <a:latin typeface="Times New Roman" panose="02020603050405020304" pitchFamily="18" charset="0"/>
                <a:ea typeface="Calibri" panose="020F0502020204030204" pitchFamily="34" charset="0"/>
              </a:rPr>
              <a:t>a.s.</a:t>
            </a:r>
            <a:r>
              <a:rPr lang="it-IT" sz="2800" b="1" dirty="0">
                <a:solidFill>
                  <a:srgbClr val="FF0000"/>
                </a:solidFill>
                <a:effectLst/>
                <a:latin typeface="Times New Roman" panose="02020603050405020304" pitchFamily="18" charset="0"/>
                <a:ea typeface="Calibri" panose="020F0502020204030204" pitchFamily="34" charset="0"/>
              </a:rPr>
              <a:t> 2022/23     con SCUOLABUS</a:t>
            </a:r>
            <a:endParaRPr lang="it-IT" sz="2800" dirty="0">
              <a:solidFill>
                <a:srgbClr val="FF0000"/>
              </a:solidFill>
              <a:effectLst/>
              <a:latin typeface="Times New Roman" panose="02020603050405020304" pitchFamily="18" charset="0"/>
              <a:ea typeface="Calibri" panose="020F0502020204030204" pitchFamily="34" charset="0"/>
            </a:endParaRPr>
          </a:p>
          <a:p>
            <a:endParaRPr lang="it-IT" dirty="0"/>
          </a:p>
        </p:txBody>
      </p:sp>
    </p:spTree>
    <p:extLst>
      <p:ext uri="{BB962C8B-B14F-4D97-AF65-F5344CB8AC3E}">
        <p14:creationId xmlns:p14="http://schemas.microsoft.com/office/powerpoint/2010/main" xmlns="" val="284861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F1B66861-E444-2D82-157E-3F2AFD76B03B}"/>
              </a:ext>
            </a:extLst>
          </p:cNvPr>
          <p:cNvPicPr>
            <a:picLocks noChangeAspect="1"/>
          </p:cNvPicPr>
          <p:nvPr/>
        </p:nvPicPr>
        <p:blipFill>
          <a:blip r:embed="rId2"/>
          <a:stretch>
            <a:fillRect/>
          </a:stretch>
        </p:blipFill>
        <p:spPr>
          <a:xfrm>
            <a:off x="1" y="0"/>
            <a:ext cx="12192000" cy="6822923"/>
          </a:xfrm>
          <a:prstGeom prst="rect">
            <a:avLst/>
          </a:prstGeom>
        </p:spPr>
      </p:pic>
    </p:spTree>
    <p:extLst>
      <p:ext uri="{BB962C8B-B14F-4D97-AF65-F5344CB8AC3E}">
        <p14:creationId xmlns:p14="http://schemas.microsoft.com/office/powerpoint/2010/main" xmlns="" val="6782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A8865294-B8CD-3AE7-FAB3-3A291BF1E970}"/>
              </a:ext>
            </a:extLst>
          </p:cNvPr>
          <p:cNvSpPr txBox="1"/>
          <p:nvPr/>
        </p:nvSpPr>
        <p:spPr>
          <a:xfrm>
            <a:off x="140677" y="258901"/>
            <a:ext cx="11141612" cy="5755422"/>
          </a:xfrm>
          <a:prstGeom prst="rect">
            <a:avLst/>
          </a:prstGeom>
          <a:noFill/>
        </p:spPr>
        <p:txBody>
          <a:bodyPr wrap="square" rtlCol="0">
            <a:spAutoFit/>
          </a:bodyPr>
          <a:lstStyle/>
          <a:p>
            <a:pPr algn="l" fontAlgn="base"/>
            <a:r>
              <a:rPr lang="it-IT" b="1" i="0" dirty="0">
                <a:solidFill>
                  <a:srgbClr val="505050"/>
                </a:solidFill>
                <a:effectLst/>
                <a:highlight>
                  <a:srgbClr val="FFFF00"/>
                </a:highlight>
                <a:latin typeface="Arial" panose="020B0604020202020204" pitchFamily="34" charset="0"/>
              </a:rPr>
              <a:t>Inizio attività didattica: </a:t>
            </a:r>
            <a:r>
              <a:rPr lang="it-IT" b="1" i="0" u="sng" dirty="0">
                <a:solidFill>
                  <a:srgbClr val="505050"/>
                </a:solidFill>
                <a:effectLst/>
                <a:highlight>
                  <a:srgbClr val="FFFF00"/>
                </a:highlight>
                <a:latin typeface="Arial" panose="020B0604020202020204" pitchFamily="34" charset="0"/>
              </a:rPr>
              <a:t>lunedì 12 settembre 2022</a:t>
            </a:r>
            <a:r>
              <a:rPr lang="it-IT" b="1" i="0" dirty="0">
                <a:solidFill>
                  <a:srgbClr val="505050"/>
                </a:solidFill>
                <a:effectLst/>
                <a:latin typeface="Arial" panose="020B0604020202020204" pitchFamily="34" charset="0"/>
              </a:rPr>
              <a:t>.</a:t>
            </a:r>
          </a:p>
          <a:p>
            <a:pPr algn="l" fontAlgn="base"/>
            <a:r>
              <a:rPr lang="it-IT" sz="1600" b="1" i="0" dirty="0">
                <a:solidFill>
                  <a:srgbClr val="FF0000"/>
                </a:solidFill>
                <a:effectLst/>
                <a:latin typeface="Arial" panose="020B0604020202020204" pitchFamily="34" charset="0"/>
              </a:rPr>
              <a:t>FESTIVITÀ OBBLIGATORIE:</a:t>
            </a:r>
          </a:p>
          <a:p>
            <a:pPr algn="l" fontAlgn="base">
              <a:buFont typeface="Arial" panose="020B0604020202020204" pitchFamily="34" charset="0"/>
              <a:buChar char="•"/>
            </a:pPr>
            <a:r>
              <a:rPr lang="it-IT" sz="1600" b="0" i="0" dirty="0" smtClean="0">
                <a:solidFill>
                  <a:srgbClr val="505050"/>
                </a:solidFill>
                <a:effectLst/>
                <a:latin typeface="Arial" panose="020B0604020202020204" pitchFamily="34" charset="0"/>
              </a:rPr>
              <a:t>Tutte i sabati e </a:t>
            </a:r>
            <a:r>
              <a:rPr lang="it-IT" sz="1600" b="0" i="0" dirty="0">
                <a:solidFill>
                  <a:srgbClr val="505050"/>
                </a:solidFill>
                <a:effectLst/>
                <a:latin typeface="Arial" panose="020B0604020202020204" pitchFamily="34" charset="0"/>
              </a:rPr>
              <a:t>le domeniche;</a:t>
            </a:r>
          </a:p>
          <a:p>
            <a:pPr algn="l" fontAlgn="base">
              <a:buFont typeface="Arial" panose="020B0604020202020204" pitchFamily="34" charset="0"/>
              <a:buChar char="•"/>
            </a:pPr>
            <a:r>
              <a:rPr lang="it-IT" sz="1600" b="0" i="0" dirty="0">
                <a:solidFill>
                  <a:srgbClr val="505050"/>
                </a:solidFill>
                <a:effectLst/>
                <a:latin typeface="Arial" panose="020B0604020202020204" pitchFamily="34" charset="0"/>
              </a:rPr>
              <a:t>la festa del Santo Patrono</a:t>
            </a:r>
          </a:p>
          <a:p>
            <a:pPr algn="l" fontAlgn="base">
              <a:buFont typeface="Arial" panose="020B0604020202020204" pitchFamily="34" charset="0"/>
              <a:buChar char="•"/>
            </a:pPr>
            <a:r>
              <a:rPr lang="it-IT" sz="1600" b="0" i="0" dirty="0">
                <a:solidFill>
                  <a:srgbClr val="505050"/>
                </a:solidFill>
                <a:effectLst/>
                <a:latin typeface="Arial" panose="020B0604020202020204" pitchFamily="34" charset="0"/>
              </a:rPr>
              <a:t>il 1° novembre, solennità di tutti i Santi;</a:t>
            </a:r>
          </a:p>
          <a:p>
            <a:pPr algn="l" fontAlgn="base">
              <a:buFont typeface="Arial" panose="020B0604020202020204" pitchFamily="34" charset="0"/>
              <a:buChar char="•"/>
            </a:pPr>
            <a:r>
              <a:rPr lang="it-IT" sz="1600" b="0" i="0" dirty="0">
                <a:solidFill>
                  <a:srgbClr val="505050"/>
                </a:solidFill>
                <a:effectLst/>
                <a:latin typeface="Arial" panose="020B0604020202020204" pitchFamily="34" charset="0"/>
              </a:rPr>
              <a:t>l’8 dicembre, Immacolata Concezione;</a:t>
            </a:r>
          </a:p>
          <a:p>
            <a:pPr algn="l" fontAlgn="base">
              <a:buFont typeface="Arial" panose="020B0604020202020204" pitchFamily="34" charset="0"/>
              <a:buChar char="•"/>
            </a:pPr>
            <a:r>
              <a:rPr lang="it-IT" sz="1600" b="0" i="0" dirty="0">
                <a:solidFill>
                  <a:srgbClr val="505050"/>
                </a:solidFill>
                <a:effectLst/>
                <a:latin typeface="Arial" panose="020B0604020202020204" pitchFamily="34" charset="0"/>
              </a:rPr>
              <a:t>il 25 dicembre, Natale;</a:t>
            </a:r>
          </a:p>
          <a:p>
            <a:pPr algn="l" fontAlgn="base">
              <a:buFont typeface="Arial" panose="020B0604020202020204" pitchFamily="34" charset="0"/>
              <a:buChar char="•"/>
            </a:pPr>
            <a:r>
              <a:rPr lang="it-IT" sz="1600" b="0" i="0" dirty="0">
                <a:solidFill>
                  <a:srgbClr val="505050"/>
                </a:solidFill>
                <a:effectLst/>
                <a:latin typeface="Arial" panose="020B0604020202020204" pitchFamily="34" charset="0"/>
              </a:rPr>
              <a:t>il 26 dicembre, Santo Stefano;</a:t>
            </a:r>
          </a:p>
          <a:p>
            <a:pPr algn="l" fontAlgn="base">
              <a:buFont typeface="Arial" panose="020B0604020202020204" pitchFamily="34" charset="0"/>
              <a:buChar char="•"/>
            </a:pPr>
            <a:r>
              <a:rPr lang="it-IT" sz="1600" b="0" i="0" dirty="0">
                <a:solidFill>
                  <a:srgbClr val="505050"/>
                </a:solidFill>
                <a:effectLst/>
                <a:latin typeface="Arial" panose="020B0604020202020204" pitchFamily="34" charset="0"/>
              </a:rPr>
              <a:t>il 1° gennaio, Capodanno;</a:t>
            </a:r>
          </a:p>
          <a:p>
            <a:pPr algn="l" fontAlgn="base">
              <a:buFont typeface="Arial" panose="020B0604020202020204" pitchFamily="34" charset="0"/>
              <a:buChar char="•"/>
            </a:pPr>
            <a:r>
              <a:rPr lang="it-IT" sz="1600" b="0" i="0" dirty="0">
                <a:solidFill>
                  <a:srgbClr val="505050"/>
                </a:solidFill>
                <a:effectLst/>
                <a:latin typeface="Arial" panose="020B0604020202020204" pitchFamily="34" charset="0"/>
              </a:rPr>
              <a:t>il 6 gennaio, Epifania;</a:t>
            </a:r>
          </a:p>
          <a:p>
            <a:pPr algn="l" fontAlgn="base">
              <a:buFont typeface="Arial" panose="020B0604020202020204" pitchFamily="34" charset="0"/>
              <a:buChar char="•"/>
            </a:pPr>
            <a:r>
              <a:rPr lang="it-IT" sz="1600" b="0" i="0" dirty="0">
                <a:solidFill>
                  <a:srgbClr val="505050"/>
                </a:solidFill>
                <a:effectLst/>
                <a:latin typeface="Arial" panose="020B0604020202020204" pitchFamily="34" charset="0"/>
              </a:rPr>
              <a:t>il lunedì dopo Pasqua;</a:t>
            </a:r>
          </a:p>
          <a:p>
            <a:pPr algn="l" fontAlgn="base">
              <a:buFont typeface="Arial" panose="020B0604020202020204" pitchFamily="34" charset="0"/>
              <a:buChar char="•"/>
            </a:pPr>
            <a:r>
              <a:rPr lang="it-IT" sz="1600" b="0" i="0" dirty="0">
                <a:solidFill>
                  <a:srgbClr val="505050"/>
                </a:solidFill>
                <a:effectLst/>
                <a:latin typeface="Arial" panose="020B0604020202020204" pitchFamily="34" charset="0"/>
              </a:rPr>
              <a:t>il 25 aprile, anniversario della Liberazione;</a:t>
            </a:r>
          </a:p>
          <a:p>
            <a:pPr algn="l" fontAlgn="base">
              <a:buFont typeface="Arial" panose="020B0604020202020204" pitchFamily="34" charset="0"/>
              <a:buChar char="•"/>
            </a:pPr>
            <a:r>
              <a:rPr lang="it-IT" sz="1600" b="0" i="0" dirty="0">
                <a:solidFill>
                  <a:srgbClr val="505050"/>
                </a:solidFill>
                <a:effectLst/>
                <a:latin typeface="Arial" panose="020B0604020202020204" pitchFamily="34" charset="0"/>
              </a:rPr>
              <a:t>il 1° maggio, festa del Lavoro;</a:t>
            </a:r>
          </a:p>
          <a:p>
            <a:pPr algn="l" fontAlgn="base">
              <a:buFont typeface="Arial" panose="020B0604020202020204" pitchFamily="34" charset="0"/>
              <a:buChar char="•"/>
            </a:pPr>
            <a:r>
              <a:rPr lang="it-IT" sz="1600" b="0" i="0" dirty="0">
                <a:solidFill>
                  <a:srgbClr val="505050"/>
                </a:solidFill>
                <a:effectLst/>
                <a:latin typeface="Arial" panose="020B0604020202020204" pitchFamily="34" charset="0"/>
              </a:rPr>
              <a:t>il 2 giugno, festa nazionale della Repubblica;</a:t>
            </a:r>
          </a:p>
          <a:p>
            <a:pPr algn="l" fontAlgn="base"/>
            <a:r>
              <a:rPr lang="it-IT" sz="1600" b="0" i="0" dirty="0">
                <a:solidFill>
                  <a:srgbClr val="505050"/>
                </a:solidFill>
                <a:effectLst/>
                <a:latin typeface="Arial" panose="020B0604020202020204" pitchFamily="34" charset="0"/>
              </a:rPr>
              <a:t> </a:t>
            </a:r>
          </a:p>
          <a:p>
            <a:pPr algn="l" fontAlgn="base"/>
            <a:r>
              <a:rPr lang="it-IT" sz="2000" b="1" i="1" u="sng" dirty="0">
                <a:solidFill>
                  <a:srgbClr val="FF0000"/>
                </a:solidFill>
                <a:effectLst/>
                <a:highlight>
                  <a:srgbClr val="FFFF00"/>
                </a:highlight>
                <a:latin typeface="Arial" panose="020B0604020202020204" pitchFamily="34" charset="0"/>
              </a:rPr>
              <a:t>Scuole dell’infanzia</a:t>
            </a:r>
            <a:endParaRPr lang="it-IT" sz="2000" b="1" i="0" dirty="0">
              <a:solidFill>
                <a:srgbClr val="FF0000"/>
              </a:solidFill>
              <a:effectLst/>
              <a:highlight>
                <a:srgbClr val="FFFF00"/>
              </a:highlight>
              <a:latin typeface="Arial" panose="020B0604020202020204" pitchFamily="34" charset="0"/>
            </a:endParaRPr>
          </a:p>
          <a:p>
            <a:pPr algn="l" fontAlgn="base"/>
            <a:r>
              <a:rPr lang="it-IT" sz="1600" b="1" i="0" u="sng" dirty="0">
                <a:solidFill>
                  <a:srgbClr val="505050"/>
                </a:solidFill>
                <a:effectLst/>
                <a:latin typeface="Arial" panose="020B0604020202020204" pitchFamily="34" charset="0"/>
              </a:rPr>
              <a:t>Inizio attività didattica: </a:t>
            </a:r>
            <a:r>
              <a:rPr lang="it-IT" sz="1600" b="1" i="0" u="sng" dirty="0">
                <a:solidFill>
                  <a:srgbClr val="FF0000"/>
                </a:solidFill>
                <a:effectLst/>
                <a:latin typeface="Arial" panose="020B0604020202020204" pitchFamily="34" charset="0"/>
              </a:rPr>
              <a:t>lunedì 12 settembre 2022</a:t>
            </a:r>
            <a:r>
              <a:rPr lang="it-IT" sz="1600" b="1" i="0" dirty="0">
                <a:solidFill>
                  <a:srgbClr val="FF0000"/>
                </a:solidFill>
                <a:effectLst/>
                <a:latin typeface="Arial" panose="020B0604020202020204" pitchFamily="34" charset="0"/>
              </a:rPr>
              <a:t>.</a:t>
            </a:r>
          </a:p>
          <a:p>
            <a:pPr algn="l" fontAlgn="base"/>
            <a:r>
              <a:rPr lang="it-IT" sz="1600" b="0" i="0" dirty="0">
                <a:solidFill>
                  <a:srgbClr val="505050"/>
                </a:solidFill>
                <a:effectLst/>
                <a:latin typeface="Arial" panose="020B0604020202020204" pitchFamily="34" charset="0"/>
              </a:rPr>
              <a:t>Festività obbligatorie: come per le scuole del primo ciclo.</a:t>
            </a:r>
          </a:p>
          <a:p>
            <a:pPr algn="l" fontAlgn="base"/>
            <a:r>
              <a:rPr lang="it-IT" sz="1600" b="0" i="0" dirty="0">
                <a:solidFill>
                  <a:srgbClr val="505050"/>
                </a:solidFill>
                <a:effectLst/>
                <a:latin typeface="Arial" panose="020B0604020202020204" pitchFamily="34" charset="0"/>
              </a:rPr>
              <a:t>Sospensione obbligatoria delle lezioni: come per le scuole del primo ciclo.</a:t>
            </a:r>
          </a:p>
          <a:p>
            <a:pPr algn="l" fontAlgn="base"/>
            <a:r>
              <a:rPr lang="it-IT" sz="1600" b="1" i="0" u="sng" dirty="0">
                <a:solidFill>
                  <a:srgbClr val="505050"/>
                </a:solidFill>
                <a:effectLst/>
                <a:latin typeface="Arial" panose="020B0604020202020204" pitchFamily="34" charset="0"/>
              </a:rPr>
              <a:t>Fine attività didattica: </a:t>
            </a:r>
            <a:r>
              <a:rPr lang="it-IT" sz="1600" b="1" i="0" u="sng" dirty="0">
                <a:solidFill>
                  <a:srgbClr val="FF0000"/>
                </a:solidFill>
                <a:effectLst/>
                <a:latin typeface="Arial" panose="020B0604020202020204" pitchFamily="34" charset="0"/>
              </a:rPr>
              <a:t>venerdì 30 giugno 2023</a:t>
            </a:r>
            <a:r>
              <a:rPr lang="it-IT" sz="1600" b="1" i="0" dirty="0">
                <a:solidFill>
                  <a:srgbClr val="FF0000"/>
                </a:solidFill>
                <a:effectLst/>
                <a:latin typeface="Arial" panose="020B0604020202020204" pitchFamily="34" charset="0"/>
              </a:rPr>
              <a:t>.</a:t>
            </a:r>
          </a:p>
          <a:p>
            <a:endParaRPr lang="it-IT" sz="1200" dirty="0"/>
          </a:p>
          <a:p>
            <a:endParaRPr lang="it-IT" sz="1200" dirty="0"/>
          </a:p>
          <a:p>
            <a:endParaRPr lang="it-IT" dirty="0"/>
          </a:p>
        </p:txBody>
      </p:sp>
      <p:sp>
        <p:nvSpPr>
          <p:cNvPr id="3" name="CasellaDiTesto 2">
            <a:extLst>
              <a:ext uri="{FF2B5EF4-FFF2-40B4-BE49-F238E27FC236}">
                <a16:creationId xmlns:a16="http://schemas.microsoft.com/office/drawing/2014/main" xmlns="" id="{BC0ECD92-D9BC-4E48-BB80-35E2621456BD}"/>
              </a:ext>
            </a:extLst>
          </p:cNvPr>
          <p:cNvSpPr txBox="1"/>
          <p:nvPr/>
        </p:nvSpPr>
        <p:spPr>
          <a:xfrm>
            <a:off x="6297637" y="535502"/>
            <a:ext cx="5894363" cy="2893100"/>
          </a:xfrm>
          <a:prstGeom prst="rect">
            <a:avLst/>
          </a:prstGeom>
          <a:noFill/>
        </p:spPr>
        <p:txBody>
          <a:bodyPr wrap="square" rtlCol="0">
            <a:spAutoFit/>
          </a:bodyPr>
          <a:lstStyle/>
          <a:p>
            <a:pPr algn="l" fontAlgn="base"/>
            <a:r>
              <a:rPr lang="it-IT" b="1" i="0" dirty="0">
                <a:solidFill>
                  <a:srgbClr val="505050"/>
                </a:solidFill>
                <a:effectLst/>
                <a:highlight>
                  <a:srgbClr val="FFFF00"/>
                </a:highlight>
                <a:latin typeface="Arial" panose="020B0604020202020204" pitchFamily="34" charset="0"/>
              </a:rPr>
              <a:t>Sospensione obbligatoria delle lezioni:</a:t>
            </a:r>
          </a:p>
          <a:p>
            <a:pPr algn="l" fontAlgn="base">
              <a:buFont typeface="Arial" panose="020B0604020202020204" pitchFamily="34" charset="0"/>
              <a:buChar char="•"/>
            </a:pPr>
            <a:r>
              <a:rPr lang="it-IT" sz="1600" b="0" i="0" dirty="0">
                <a:solidFill>
                  <a:srgbClr val="505050"/>
                </a:solidFill>
                <a:effectLst/>
                <a:latin typeface="Arial" panose="020B0604020202020204" pitchFamily="34" charset="0"/>
              </a:rPr>
              <a:t>31 ottobre 2022 (ponte solennità di tutti i Santi);</a:t>
            </a:r>
          </a:p>
          <a:p>
            <a:pPr algn="l" fontAlgn="base">
              <a:buFont typeface="Arial" panose="020B0604020202020204" pitchFamily="34" charset="0"/>
              <a:buChar char="•"/>
            </a:pPr>
            <a:r>
              <a:rPr lang="it-IT" sz="1600" b="0" i="0" dirty="0">
                <a:solidFill>
                  <a:srgbClr val="505050"/>
                </a:solidFill>
                <a:effectLst/>
                <a:latin typeface="Arial" panose="020B0604020202020204" pitchFamily="34" charset="0"/>
              </a:rPr>
              <a:t>dall’8 dicembre al 10 dicembre 2022 (ponte dell’Immacolata);</a:t>
            </a:r>
          </a:p>
          <a:p>
            <a:pPr algn="l" fontAlgn="base">
              <a:buFont typeface="Arial" panose="020B0604020202020204" pitchFamily="34" charset="0"/>
              <a:buChar char="•"/>
            </a:pPr>
            <a:r>
              <a:rPr lang="it-IT" sz="1600" b="0" i="0" dirty="0">
                <a:solidFill>
                  <a:srgbClr val="505050"/>
                </a:solidFill>
                <a:effectLst/>
                <a:latin typeface="Arial" panose="020B0604020202020204" pitchFamily="34" charset="0"/>
              </a:rPr>
              <a:t>dal 24 dicembre 2022 al 7 gennaio 2023 (vacanze natalizie);</a:t>
            </a:r>
          </a:p>
          <a:p>
            <a:pPr algn="l" fontAlgn="base">
              <a:buFont typeface="Arial" panose="020B0604020202020204" pitchFamily="34" charset="0"/>
              <a:buChar char="•"/>
            </a:pPr>
            <a:r>
              <a:rPr lang="it-IT" sz="1600" b="0" i="0" dirty="0">
                <a:solidFill>
                  <a:srgbClr val="505050"/>
                </a:solidFill>
                <a:effectLst/>
                <a:latin typeface="Arial" panose="020B0604020202020204" pitchFamily="34" charset="0"/>
              </a:rPr>
              <a:t>dal 20 febbraio al 22 febbraio 2023 (carnevale e Mercoledì delle Ceneri);</a:t>
            </a:r>
          </a:p>
          <a:p>
            <a:pPr algn="l" fontAlgn="base">
              <a:buFont typeface="Arial" panose="020B0604020202020204" pitchFamily="34" charset="0"/>
              <a:buChar char="•"/>
            </a:pPr>
            <a:r>
              <a:rPr lang="it-IT" sz="1600" b="0" i="0" dirty="0">
                <a:solidFill>
                  <a:srgbClr val="505050"/>
                </a:solidFill>
                <a:effectLst/>
                <a:latin typeface="Arial" panose="020B0604020202020204" pitchFamily="34" charset="0"/>
              </a:rPr>
              <a:t>dal 6 aprile all’8 aprile 2023 (vacanze pasquali);</a:t>
            </a:r>
          </a:p>
          <a:p>
            <a:pPr algn="l" fontAlgn="base">
              <a:buFont typeface="Arial" panose="020B0604020202020204" pitchFamily="34" charset="0"/>
              <a:buChar char="•"/>
            </a:pPr>
            <a:r>
              <a:rPr lang="it-IT" sz="1600" b="0" i="0" dirty="0">
                <a:solidFill>
                  <a:srgbClr val="505050"/>
                </a:solidFill>
                <a:effectLst/>
                <a:latin typeface="Arial" panose="020B0604020202020204" pitchFamily="34" charset="0"/>
              </a:rPr>
              <a:t>24 aprile 2023 (ponte anniversario della Liberazione);</a:t>
            </a:r>
          </a:p>
          <a:p>
            <a:pPr algn="l" fontAlgn="base">
              <a:buFont typeface="Arial" panose="020B0604020202020204" pitchFamily="34" charset="0"/>
              <a:buChar char="•"/>
            </a:pPr>
            <a:r>
              <a:rPr lang="it-IT" sz="1600" b="0" i="0" dirty="0">
                <a:solidFill>
                  <a:srgbClr val="505050"/>
                </a:solidFill>
                <a:effectLst/>
                <a:latin typeface="Arial" panose="020B0604020202020204" pitchFamily="34" charset="0"/>
              </a:rPr>
              <a:t>3 giugno 2023 (ponte festa nazionale della Repubblica).</a:t>
            </a:r>
          </a:p>
          <a:p>
            <a:pPr algn="l" fontAlgn="base"/>
            <a:r>
              <a:rPr lang="it-IT" sz="1800" b="0" i="0" dirty="0">
                <a:solidFill>
                  <a:srgbClr val="505050"/>
                </a:solidFill>
                <a:effectLst/>
                <a:latin typeface="Arial" panose="020B0604020202020204" pitchFamily="34" charset="0"/>
              </a:rPr>
              <a:t/>
            </a:r>
            <a:br>
              <a:rPr lang="it-IT" sz="1800" b="0" i="0" dirty="0">
                <a:solidFill>
                  <a:srgbClr val="505050"/>
                </a:solidFill>
                <a:effectLst/>
                <a:latin typeface="Arial" panose="020B0604020202020204" pitchFamily="34" charset="0"/>
              </a:rPr>
            </a:br>
            <a:endParaRPr lang="it-IT" dirty="0"/>
          </a:p>
        </p:txBody>
      </p:sp>
    </p:spTree>
    <p:extLst>
      <p:ext uri="{BB962C8B-B14F-4D97-AF65-F5344CB8AC3E}">
        <p14:creationId xmlns:p14="http://schemas.microsoft.com/office/powerpoint/2010/main" xmlns="" val="72568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 calcmode="lin" valueType="num">
                                      <p:cBhvr additive="base">
                                        <p:cTn id="6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13" end="13"/>
                                            </p:txEl>
                                          </p:spTgt>
                                        </p:tgtEl>
                                        <p:attrNameLst>
                                          <p:attrName>style.visibility</p:attrName>
                                        </p:attrNameLst>
                                      </p:cBhvr>
                                      <p:to>
                                        <p:strVal val="visible"/>
                                      </p:to>
                                    </p:set>
                                    <p:anim calcmode="lin" valueType="num">
                                      <p:cBhvr additive="base">
                                        <p:cTn id="7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0" end="0"/>
                                            </p:txEl>
                                          </p:spTgt>
                                        </p:tgtEl>
                                        <p:attrNameLst>
                                          <p:attrName>style.visibility</p:attrName>
                                        </p:attrNameLst>
                                      </p:cBhvr>
                                      <p:to>
                                        <p:strVal val="visible"/>
                                      </p:to>
                                    </p:set>
                                    <p:anim calcmode="lin" valueType="num">
                                      <p:cBhvr additive="base">
                                        <p:cTn id="7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 end="1"/>
                                            </p:txEl>
                                          </p:spTgt>
                                        </p:tgtEl>
                                        <p:attrNameLst>
                                          <p:attrName>style.visibility</p:attrName>
                                        </p:attrNameLst>
                                      </p:cBhvr>
                                      <p:to>
                                        <p:strVal val="visible"/>
                                      </p:to>
                                    </p:set>
                                    <p:anim calcmode="lin" valueType="num">
                                      <p:cBhvr additive="base">
                                        <p:cTn id="8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2" end="2"/>
                                            </p:txEl>
                                          </p:spTgt>
                                        </p:tgtEl>
                                        <p:attrNameLst>
                                          <p:attrName>style.visibility</p:attrName>
                                        </p:attrNameLst>
                                      </p:cBhvr>
                                      <p:to>
                                        <p:strVal val="visible"/>
                                      </p:to>
                                    </p:set>
                                    <p:anim calcmode="lin" valueType="num">
                                      <p:cBhvr additive="base">
                                        <p:cTn id="9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3" end="3"/>
                                            </p:txEl>
                                          </p:spTgt>
                                        </p:tgtEl>
                                        <p:attrNameLst>
                                          <p:attrName>style.visibility</p:attrName>
                                        </p:attrNameLst>
                                      </p:cBhvr>
                                      <p:to>
                                        <p:strVal val="visible"/>
                                      </p:to>
                                    </p:set>
                                    <p:anim calcmode="lin" valueType="num">
                                      <p:cBhvr additive="base">
                                        <p:cTn id="9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
                                            <p:txEl>
                                              <p:pRg st="4" end="4"/>
                                            </p:txEl>
                                          </p:spTgt>
                                        </p:tgtEl>
                                        <p:attrNameLst>
                                          <p:attrName>style.visibility</p:attrName>
                                        </p:attrNameLst>
                                      </p:cBhvr>
                                      <p:to>
                                        <p:strVal val="visible"/>
                                      </p:to>
                                    </p:set>
                                    <p:anim calcmode="lin" valueType="num">
                                      <p:cBhvr additive="base">
                                        <p:cTn id="10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
                                            <p:txEl>
                                              <p:pRg st="5" end="5"/>
                                            </p:txEl>
                                          </p:spTgt>
                                        </p:tgtEl>
                                        <p:attrNameLst>
                                          <p:attrName>style.visibility</p:attrName>
                                        </p:attrNameLst>
                                      </p:cBhvr>
                                      <p:to>
                                        <p:strVal val="visible"/>
                                      </p:to>
                                    </p:set>
                                    <p:anim calcmode="lin" valueType="num">
                                      <p:cBhvr additive="base">
                                        <p:cTn id="10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 calcmode="lin" valueType="num">
                                      <p:cBhvr additive="base">
                                        <p:cTn id="1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3">
                                            <p:txEl>
                                              <p:pRg st="7" end="7"/>
                                            </p:txEl>
                                          </p:spTgt>
                                        </p:tgtEl>
                                        <p:attrNameLst>
                                          <p:attrName>style.visibility</p:attrName>
                                        </p:attrNameLst>
                                      </p:cBhvr>
                                      <p:to>
                                        <p:strVal val="visible"/>
                                      </p:to>
                                    </p:set>
                                    <p:anim calcmode="lin" valueType="num">
                                      <p:cBhvr additive="base">
                                        <p:cTn id="1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2">
                                            <p:txEl>
                                              <p:pRg st="15" end="15"/>
                                            </p:txEl>
                                          </p:spTgt>
                                        </p:tgtEl>
                                        <p:attrNameLst>
                                          <p:attrName>style.visibility</p:attrName>
                                        </p:attrNameLst>
                                      </p:cBhvr>
                                      <p:to>
                                        <p:strVal val="visible"/>
                                      </p:to>
                                    </p:set>
                                    <p:animEffect transition="in" filter="wipe(down)">
                                      <p:cBhvr>
                                        <p:cTn id="127" dur="500"/>
                                        <p:tgtEl>
                                          <p:spTgt spid="2">
                                            <p:txEl>
                                              <p:pRg st="15" end="15"/>
                                            </p:txEl>
                                          </p:spTgt>
                                        </p:tgtEl>
                                      </p:cBhvr>
                                    </p:animEffect>
                                  </p:childTnLst>
                                </p:cTn>
                              </p:par>
                              <p:par>
                                <p:cTn id="128" presetID="22" presetClass="entr" presetSubtype="4" fill="hold" nodeType="withEffect">
                                  <p:stCondLst>
                                    <p:cond delay="0"/>
                                  </p:stCondLst>
                                  <p:childTnLst>
                                    <p:set>
                                      <p:cBhvr>
                                        <p:cTn id="129" dur="1" fill="hold">
                                          <p:stCondLst>
                                            <p:cond delay="0"/>
                                          </p:stCondLst>
                                        </p:cTn>
                                        <p:tgtEl>
                                          <p:spTgt spid="2">
                                            <p:txEl>
                                              <p:pRg st="16" end="16"/>
                                            </p:txEl>
                                          </p:spTgt>
                                        </p:tgtEl>
                                        <p:attrNameLst>
                                          <p:attrName>style.visibility</p:attrName>
                                        </p:attrNameLst>
                                      </p:cBhvr>
                                      <p:to>
                                        <p:strVal val="visible"/>
                                      </p:to>
                                    </p:set>
                                    <p:animEffect transition="in" filter="wipe(down)">
                                      <p:cBhvr>
                                        <p:cTn id="130" dur="500"/>
                                        <p:tgtEl>
                                          <p:spTgt spid="2">
                                            <p:txEl>
                                              <p:pRg st="16" end="16"/>
                                            </p:txEl>
                                          </p:spTgt>
                                        </p:tgtEl>
                                      </p:cBhvr>
                                    </p:animEffect>
                                  </p:childTnLst>
                                </p:cTn>
                              </p:par>
                              <p:par>
                                <p:cTn id="131" presetID="22" presetClass="entr" presetSubtype="4" fill="hold" nodeType="withEffect">
                                  <p:stCondLst>
                                    <p:cond delay="0"/>
                                  </p:stCondLst>
                                  <p:childTnLst>
                                    <p:set>
                                      <p:cBhvr>
                                        <p:cTn id="132" dur="1" fill="hold">
                                          <p:stCondLst>
                                            <p:cond delay="0"/>
                                          </p:stCondLst>
                                        </p:cTn>
                                        <p:tgtEl>
                                          <p:spTgt spid="2">
                                            <p:txEl>
                                              <p:pRg st="17" end="17"/>
                                            </p:txEl>
                                          </p:spTgt>
                                        </p:tgtEl>
                                        <p:attrNameLst>
                                          <p:attrName>style.visibility</p:attrName>
                                        </p:attrNameLst>
                                      </p:cBhvr>
                                      <p:to>
                                        <p:strVal val="visible"/>
                                      </p:to>
                                    </p:set>
                                    <p:animEffect transition="in" filter="wipe(down)">
                                      <p:cBhvr>
                                        <p:cTn id="133" dur="500"/>
                                        <p:tgtEl>
                                          <p:spTgt spid="2">
                                            <p:txEl>
                                              <p:pRg st="17" end="17"/>
                                            </p:txEl>
                                          </p:spTgt>
                                        </p:tgtEl>
                                      </p:cBhvr>
                                    </p:animEffect>
                                  </p:childTnLst>
                                </p:cTn>
                              </p:par>
                              <p:par>
                                <p:cTn id="134" presetID="22" presetClass="entr" presetSubtype="4" fill="hold" nodeType="withEffect">
                                  <p:stCondLst>
                                    <p:cond delay="0"/>
                                  </p:stCondLst>
                                  <p:childTnLst>
                                    <p:set>
                                      <p:cBhvr>
                                        <p:cTn id="135" dur="1" fill="hold">
                                          <p:stCondLst>
                                            <p:cond delay="0"/>
                                          </p:stCondLst>
                                        </p:cTn>
                                        <p:tgtEl>
                                          <p:spTgt spid="2">
                                            <p:txEl>
                                              <p:pRg st="18" end="18"/>
                                            </p:txEl>
                                          </p:spTgt>
                                        </p:tgtEl>
                                        <p:attrNameLst>
                                          <p:attrName>style.visibility</p:attrName>
                                        </p:attrNameLst>
                                      </p:cBhvr>
                                      <p:to>
                                        <p:strVal val="visible"/>
                                      </p:to>
                                    </p:set>
                                    <p:animEffect transition="in" filter="wipe(down)">
                                      <p:cBhvr>
                                        <p:cTn id="136" dur="500"/>
                                        <p:tgtEl>
                                          <p:spTgt spid="2">
                                            <p:txEl>
                                              <p:pRg st="18" end="18"/>
                                            </p:txEl>
                                          </p:spTgt>
                                        </p:tgtEl>
                                      </p:cBhvr>
                                    </p:animEffect>
                                  </p:childTnLst>
                                </p:cTn>
                              </p:par>
                              <p:par>
                                <p:cTn id="137" presetID="22" presetClass="entr" presetSubtype="4" fill="hold" nodeType="withEffect">
                                  <p:stCondLst>
                                    <p:cond delay="0"/>
                                  </p:stCondLst>
                                  <p:childTnLst>
                                    <p:set>
                                      <p:cBhvr>
                                        <p:cTn id="138" dur="1" fill="hold">
                                          <p:stCondLst>
                                            <p:cond delay="0"/>
                                          </p:stCondLst>
                                        </p:cTn>
                                        <p:tgtEl>
                                          <p:spTgt spid="2">
                                            <p:txEl>
                                              <p:pRg st="19" end="19"/>
                                            </p:txEl>
                                          </p:spTgt>
                                        </p:tgtEl>
                                        <p:attrNameLst>
                                          <p:attrName>style.visibility</p:attrName>
                                        </p:attrNameLst>
                                      </p:cBhvr>
                                      <p:to>
                                        <p:strVal val="visible"/>
                                      </p:to>
                                    </p:set>
                                    <p:animEffect transition="in" filter="wipe(down)">
                                      <p:cBhvr>
                                        <p:cTn id="139"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44B7716-6DC8-A63E-4C7B-7581DF30AD48}"/>
              </a:ext>
            </a:extLst>
          </p:cNvPr>
          <p:cNvSpPr>
            <a:spLocks noChangeArrowheads="1"/>
          </p:cNvSpPr>
          <p:nvPr/>
        </p:nvSpPr>
        <p:spPr bwMode="auto">
          <a:xfrm>
            <a:off x="3594880" y="377882"/>
            <a:ext cx="4685715" cy="1292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SCUOLA DELL’INFANZIA STATALE</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“G. RODARI” </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VOLTO di ROSOLINA (Rovigo)</a:t>
            </a:r>
            <a:endParaRPr kumimoji="0" lang="it-IT" altLang="it-IT"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pSp>
        <p:nvGrpSpPr>
          <p:cNvPr id="6" name="Gruppo 1">
            <a:extLst>
              <a:ext uri="{FF2B5EF4-FFF2-40B4-BE49-F238E27FC236}">
                <a16:creationId xmlns:a16="http://schemas.microsoft.com/office/drawing/2014/main" xmlns="" id="{518D514C-3B41-FFAB-7710-1D7D2F749409}"/>
              </a:ext>
            </a:extLst>
          </p:cNvPr>
          <p:cNvGrpSpPr>
            <a:grpSpLocks/>
          </p:cNvGrpSpPr>
          <p:nvPr/>
        </p:nvGrpSpPr>
        <p:grpSpPr bwMode="auto">
          <a:xfrm>
            <a:off x="2475914" y="1835834"/>
            <a:ext cx="6668086" cy="3186331"/>
            <a:chOff x="0" y="0"/>
            <a:chExt cx="87306" cy="50164"/>
          </a:xfrm>
        </p:grpSpPr>
        <p:pic>
          <p:nvPicPr>
            <p:cNvPr id="7" name="Immagine 15">
              <a:extLst>
                <a:ext uri="{FF2B5EF4-FFF2-40B4-BE49-F238E27FC236}">
                  <a16:creationId xmlns:a16="http://schemas.microsoft.com/office/drawing/2014/main" xmlns="" id="{CE5EB5A5-71DB-3936-9DFC-E943D88071C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87306" cy="4511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asella di testo 16">
              <a:extLst>
                <a:ext uri="{FF2B5EF4-FFF2-40B4-BE49-F238E27FC236}">
                  <a16:creationId xmlns:a16="http://schemas.microsoft.com/office/drawing/2014/main" xmlns="" id="{7AF8107A-4F3F-7854-BC05-767940CB9539}"/>
                </a:ext>
              </a:extLst>
            </p:cNvPr>
            <p:cNvSpPr txBox="1">
              <a:spLocks noChangeArrowheads="1"/>
            </p:cNvSpPr>
            <p:nvPr/>
          </p:nvSpPr>
          <p:spPr bwMode="auto">
            <a:xfrm>
              <a:off x="0" y="44986"/>
              <a:ext cx="87041" cy="51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endParaRPr lang="it-IT"/>
            </a:p>
          </p:txBody>
        </p:sp>
      </p:grpSp>
      <p:sp>
        <p:nvSpPr>
          <p:cNvPr id="9" name="Rectangle 6">
            <a:extLst>
              <a:ext uri="{FF2B5EF4-FFF2-40B4-BE49-F238E27FC236}">
                <a16:creationId xmlns:a16="http://schemas.microsoft.com/office/drawing/2014/main" xmlns="" id="{057D8801-5883-927A-4FA2-C9B6CB8703AD}"/>
              </a:ext>
            </a:extLst>
          </p:cNvPr>
          <p:cNvSpPr>
            <a:spLocks noChangeArrowheads="1"/>
          </p:cNvSpPr>
          <p:nvPr/>
        </p:nvSpPr>
        <p:spPr bwMode="auto">
          <a:xfrm>
            <a:off x="3055034" y="5194410"/>
            <a:ext cx="5765408"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PROGRAMMAZIONE DI PLESSO A.S.2022/23</a:t>
            </a:r>
            <a:endParaRPr kumimoji="0" lang="it-IT" altLang="it-IT"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“Arte e colori,</a:t>
            </a:r>
            <a:endParaRPr kumimoji="0" lang="it-IT" altLang="it-IT"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mettiamoci in mostra, </a:t>
            </a:r>
            <a:endParaRPr kumimoji="0" lang="it-IT" altLang="it-IT"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chemeClr val="tx1"/>
                </a:solidFill>
                <a:effectLst/>
                <a:latin typeface="Berlin Sans FB" panose="020E0602020502020306" pitchFamily="34" charset="0"/>
                <a:ea typeface="Calibri" panose="020F0502020204030204" pitchFamily="34" charset="0"/>
                <a:cs typeface="Times New Roman" panose="02020603050405020304" pitchFamily="18" charset="0"/>
              </a:rPr>
              <a:t>artisti si nasce o si diventa?”</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76679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xmlns="" id="{A93FAD8A-B8D1-C9A9-7DA8-33BE82AB4F29}"/>
              </a:ext>
            </a:extLst>
          </p:cNvPr>
          <p:cNvPicPr>
            <a:picLocks noChangeAspect="1"/>
          </p:cNvPicPr>
          <p:nvPr/>
        </p:nvPicPr>
        <p:blipFill>
          <a:blip r:embed="rId2"/>
          <a:stretch>
            <a:fillRect/>
          </a:stretch>
        </p:blipFill>
        <p:spPr>
          <a:xfrm>
            <a:off x="0" y="12923"/>
            <a:ext cx="12192000" cy="6845077"/>
          </a:xfrm>
          <a:prstGeom prst="rect">
            <a:avLst/>
          </a:prstGeom>
        </p:spPr>
      </p:pic>
    </p:spTree>
    <p:extLst>
      <p:ext uri="{BB962C8B-B14F-4D97-AF65-F5344CB8AC3E}">
        <p14:creationId xmlns:p14="http://schemas.microsoft.com/office/powerpoint/2010/main" xmlns="" val="172420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C04F922A-B41D-4D97-8380-DE4DF0388D1E}"/>
              </a:ext>
            </a:extLst>
          </p:cNvPr>
          <p:cNvSpPr txBox="1"/>
          <p:nvPr/>
        </p:nvSpPr>
        <p:spPr>
          <a:xfrm>
            <a:off x="126608" y="0"/>
            <a:ext cx="11938783" cy="7912935"/>
          </a:xfrm>
          <a:prstGeom prst="rect">
            <a:avLst/>
          </a:prstGeom>
          <a:noFill/>
        </p:spPr>
        <p:txBody>
          <a:bodyPr wrap="square" rtlCol="0">
            <a:spAutoFit/>
          </a:bodyPr>
          <a:lstStyle/>
          <a:p>
            <a:pPr algn="l">
              <a:lnSpc>
                <a:spcPts val="4465"/>
              </a:lnSpc>
              <a:tabLst>
                <a:tab pos="255905" algn="l"/>
              </a:tabLst>
            </a:pPr>
            <a:r>
              <a:rPr lang="it-IT" sz="1800" b="1" u="sng" dirty="0">
                <a:solidFill>
                  <a:srgbClr val="000000"/>
                </a:solidFill>
                <a:effectLst/>
                <a:latin typeface="Arial Narrow" panose="020B0606020202030204" pitchFamily="34" charset="0"/>
                <a:ea typeface="Calibri" panose="020F0502020204030204" pitchFamily="34" charset="0"/>
                <a:cs typeface="Kartika" panose="02020503030404060203" pitchFamily="18" charset="0"/>
              </a:rPr>
              <a:t>PRESENTAZIONE REALTA’ SCOLASTICA E TERRITORIALE</a:t>
            </a:r>
            <a:endParaRPr lang="it-IT" sz="1800" dirty="0">
              <a:effectLst/>
              <a:latin typeface="Times New Roman" panose="02020603050405020304" pitchFamily="18" charset="0"/>
              <a:ea typeface="Calibri" panose="020F0502020204030204" pitchFamily="34" charset="0"/>
            </a:endParaRPr>
          </a:p>
          <a:p>
            <a:pPr algn="just">
              <a:lnSpc>
                <a:spcPct val="115000"/>
              </a:lnSpc>
            </a:pPr>
            <a:r>
              <a:rPr lang="it-IT" sz="1800" dirty="0">
                <a:solidFill>
                  <a:srgbClr val="000000"/>
                </a:solidFill>
                <a:effectLst/>
                <a:latin typeface="Times New Roman" panose="02020603050405020304" pitchFamily="18" charset="0"/>
                <a:ea typeface="Calibri" panose="020F0502020204030204" pitchFamily="34" charset="0"/>
              </a:rPr>
              <a:t>La Scuola dell’infanzia Statale “G. Rodari” è situata in località Volto di Rosolina, zona a carattere prevalentemente agricola ed artigianale e vicina a centri di interesse turistico. L’edificio scolastico oltre alla Scuola dell’infanzia, comprende la Scuola Primaria e l’Asilo Nido. </a:t>
            </a:r>
            <a:endParaRPr lang="it-IT" sz="1800" dirty="0">
              <a:effectLst/>
              <a:latin typeface="Times New Roman" panose="02020603050405020304" pitchFamily="18" charset="0"/>
              <a:ea typeface="Calibri" panose="020F0502020204030204" pitchFamily="34" charset="0"/>
            </a:endParaRPr>
          </a:p>
          <a:p>
            <a:pPr algn="just">
              <a:lnSpc>
                <a:spcPct val="115000"/>
              </a:lnSpc>
            </a:pPr>
            <a:r>
              <a:rPr lang="it-IT" sz="1800" dirty="0">
                <a:solidFill>
                  <a:srgbClr val="000000"/>
                </a:solidFill>
                <a:effectLst/>
                <a:latin typeface="Times New Roman" panose="02020603050405020304" pitchFamily="18" charset="0"/>
                <a:ea typeface="Calibri" panose="020F0502020204030204" pitchFamily="34" charset="0"/>
              </a:rPr>
              <a:t>La scuola è aperta dal lunedì al venerdì dalle 8.00 alle 16.00, è gratuita, si paga solo il servizio di refezione, se il bambino frequenta, oppure se usufruisce del servizio del pulmino.</a:t>
            </a:r>
            <a:endParaRPr lang="it-IT" sz="1800" dirty="0">
              <a:effectLst/>
              <a:latin typeface="Times New Roman" panose="02020603050405020304" pitchFamily="18" charset="0"/>
              <a:ea typeface="Calibri" panose="020F0502020204030204" pitchFamily="34" charset="0"/>
            </a:endParaRPr>
          </a:p>
          <a:p>
            <a:pPr algn="just">
              <a:lnSpc>
                <a:spcPct val="115000"/>
              </a:lnSpc>
            </a:pPr>
            <a:r>
              <a:rPr lang="it-IT" sz="1800" b="1" u="sng" dirty="0">
                <a:solidFill>
                  <a:srgbClr val="000000"/>
                </a:solidFill>
                <a:effectLst/>
                <a:latin typeface="Times New Roman" panose="02020603050405020304" pitchFamily="18" charset="0"/>
                <a:ea typeface="Calibri" panose="020F0502020204030204" pitchFamily="34" charset="0"/>
              </a:rPr>
              <a:t>Le prime tre settimane di settembre, con lo scopo di favorire nel bambino/a e nel genitore adattamento e ambientamento alla struttura, propone un clima sereno e familiare con l’orario antimeridiano dalle 8.00 alle 13.00.</a:t>
            </a:r>
            <a:endParaRPr lang="it-IT" sz="1800" dirty="0">
              <a:effectLst/>
              <a:latin typeface="Times New Roman" panose="02020603050405020304" pitchFamily="18" charset="0"/>
              <a:ea typeface="Calibri" panose="020F0502020204030204" pitchFamily="34" charset="0"/>
            </a:endParaRPr>
          </a:p>
          <a:p>
            <a:pPr algn="just">
              <a:lnSpc>
                <a:spcPct val="115000"/>
              </a:lnSpc>
            </a:pPr>
            <a:r>
              <a:rPr lang="it-IT" sz="1800" dirty="0">
                <a:solidFill>
                  <a:srgbClr val="000000"/>
                </a:solidFill>
                <a:effectLst/>
                <a:latin typeface="Times New Roman" panose="02020603050405020304" pitchFamily="18" charset="0"/>
                <a:ea typeface="Calibri" panose="020F0502020204030204" pitchFamily="34" charset="0"/>
              </a:rPr>
              <a:t>Inoltre l’orario antimeridiano viene usato anche nelle seguenti date: in base al calendario ordinario, gli ultimi giorni di scuola (massimo 5) e nei giorni della “ACCADEMIA DI NATALE” E “CONSEGNA DIPLOMI DI FINE A.S.”, la scuola effettuerà l’orario dalle 8.00 alle 13.00. (date che comunicheranno le insegnanti durante l’anno scolastico in corso).</a:t>
            </a:r>
            <a:endParaRPr lang="it-IT" sz="1800" dirty="0">
              <a:effectLst/>
              <a:latin typeface="Times New Roman" panose="02020603050405020304" pitchFamily="18" charset="0"/>
              <a:ea typeface="Calibri" panose="020F0502020204030204" pitchFamily="34" charset="0"/>
            </a:endParaRPr>
          </a:p>
          <a:p>
            <a:pPr algn="just">
              <a:lnSpc>
                <a:spcPct val="115000"/>
              </a:lnSpc>
            </a:pPr>
            <a:r>
              <a:rPr lang="it-IT" sz="1800" dirty="0">
                <a:effectLst/>
                <a:latin typeface="Times New Roman" panose="02020603050405020304" pitchFamily="18" charset="0"/>
                <a:ea typeface="Calibri" panose="020F0502020204030204" pitchFamily="34" charset="0"/>
              </a:rPr>
              <a:t> </a:t>
            </a:r>
          </a:p>
          <a:p>
            <a:pPr algn="just">
              <a:lnSpc>
                <a:spcPct val="115000"/>
              </a:lnSpc>
            </a:pPr>
            <a:r>
              <a:rPr lang="it-IT" sz="1800" dirty="0">
                <a:solidFill>
                  <a:srgbClr val="000000"/>
                </a:solidFill>
                <a:effectLst/>
                <a:latin typeface="Times New Roman" panose="02020603050405020304" pitchFamily="18" charset="0"/>
                <a:ea typeface="Calibri" panose="020F0502020204030204" pitchFamily="34" charset="0"/>
              </a:rPr>
              <a:t>Il regolamento scolastico è consultabile nel sito: </a:t>
            </a:r>
            <a:r>
              <a:rPr lang="it-IT" sz="1800" u="sng" dirty="0">
                <a:solidFill>
                  <a:srgbClr val="000000"/>
                </a:solidFill>
                <a:effectLst/>
                <a:latin typeface="Times New Roman" panose="02020603050405020304" pitchFamily="18" charset="0"/>
                <a:ea typeface="Calibri" panose="020F0502020204030204" pitchFamily="34" charset="0"/>
                <a:hlinkClick r:id="rId2"/>
              </a:rPr>
              <a:t>www.icloreo.edu.it</a:t>
            </a:r>
            <a:r>
              <a:rPr lang="it-IT" sz="1800" dirty="0">
                <a:solidFill>
                  <a:srgbClr val="000000"/>
                </a:solidFill>
                <a:effectLst/>
                <a:latin typeface="Times New Roman" panose="02020603050405020304" pitchFamily="18" charset="0"/>
                <a:ea typeface="Calibri" panose="020F0502020204030204" pitchFamily="34" charset="0"/>
              </a:rPr>
              <a:t> </a:t>
            </a:r>
            <a:endParaRPr lang="it-IT" sz="1800" dirty="0">
              <a:effectLst/>
              <a:latin typeface="Times New Roman" panose="02020603050405020304" pitchFamily="18" charset="0"/>
              <a:ea typeface="Calibri" panose="020F0502020204030204" pitchFamily="34" charset="0"/>
            </a:endParaRPr>
          </a:p>
          <a:p>
            <a:pPr algn="just">
              <a:lnSpc>
                <a:spcPct val="115000"/>
              </a:lnSpc>
            </a:pPr>
            <a:r>
              <a:rPr lang="it-IT" sz="1800" b="1" u="none" strike="noStrike" dirty="0">
                <a:solidFill>
                  <a:srgbClr val="000000"/>
                </a:solidFill>
                <a:effectLst/>
                <a:latin typeface="Times New Roman" panose="02020603050405020304" pitchFamily="18" charset="0"/>
                <a:ea typeface="Calibri" panose="020F0502020204030204" pitchFamily="34" charset="0"/>
              </a:rPr>
              <a:t> </a:t>
            </a:r>
            <a:endParaRPr lang="it-IT" sz="1800" dirty="0">
              <a:effectLst/>
              <a:latin typeface="Times New Roman" panose="02020603050405020304" pitchFamily="18" charset="0"/>
              <a:ea typeface="Calibri" panose="020F0502020204030204" pitchFamily="34" charset="0"/>
            </a:endParaRPr>
          </a:p>
          <a:p>
            <a:pPr algn="just">
              <a:lnSpc>
                <a:spcPct val="115000"/>
              </a:lnSpc>
            </a:pPr>
            <a:r>
              <a:rPr lang="it-IT" sz="1800" b="1" u="sng" dirty="0">
                <a:effectLst/>
                <a:latin typeface="Arial Narrow" panose="020B0606020202030204" pitchFamily="34" charset="0"/>
                <a:ea typeface="Calibri" panose="020F0502020204030204" pitchFamily="34" charset="0"/>
                <a:cs typeface="Kartika" panose="02020503030404060203" pitchFamily="18" charset="0"/>
              </a:rPr>
              <a:t>RAPPORTI CON ENTI PUBBLICI E PRIVATI</a:t>
            </a:r>
            <a:endParaRPr lang="it-IT" b="1" u="sng" dirty="0">
              <a:latin typeface="Times New Roman" panose="02020603050405020304" pitchFamily="18" charset="0"/>
              <a:ea typeface="Calibri" panose="020F0502020204030204" pitchFamily="34" charset="0"/>
              <a:cs typeface="Kartika" panose="02020503030404060203" pitchFamily="18" charset="0"/>
            </a:endParaRPr>
          </a:p>
          <a:p>
            <a:pPr marL="285750" indent="-285750" algn="just">
              <a:lnSpc>
                <a:spcPct val="115000"/>
              </a:lnSpc>
              <a:buFont typeface="Wingdings" panose="05000000000000000000" pitchFamily="2" charset="2"/>
              <a:buChar char="ü"/>
            </a:pPr>
            <a:r>
              <a:rPr lang="it-IT" b="1" u="sng" kern="150" dirty="0">
                <a:latin typeface="Times New Roman" panose="02020603050405020304" pitchFamily="18" charset="0"/>
                <a:ea typeface="SimSun" panose="02010600030101010101" pitchFamily="2" charset="-122"/>
                <a:cs typeface="Kartika" panose="02020503030404060203" pitchFamily="18" charset="0"/>
              </a:rPr>
              <a:t>Amministrazione comunale</a:t>
            </a:r>
          </a:p>
          <a:p>
            <a:pPr marL="285750" indent="-285750" algn="just">
              <a:lnSpc>
                <a:spcPct val="115000"/>
              </a:lnSpc>
              <a:buFont typeface="Wingdings" panose="05000000000000000000" pitchFamily="2" charset="2"/>
              <a:buChar char="ü"/>
            </a:pPr>
            <a:r>
              <a:rPr lang="it-IT" b="1" u="sng" kern="150" dirty="0">
                <a:latin typeface="Times New Roman" panose="02020603050405020304" pitchFamily="18" charset="0"/>
                <a:ea typeface="SimSun" panose="02010600030101010101" pitchFamily="2" charset="-122"/>
                <a:cs typeface="Kartika" panose="02020503030404060203" pitchFamily="18" charset="0"/>
              </a:rPr>
              <a:t>Altre scuole dell’istituto complessivo</a:t>
            </a:r>
          </a:p>
          <a:p>
            <a:pPr marL="285750" indent="-285750" algn="just">
              <a:lnSpc>
                <a:spcPct val="115000"/>
              </a:lnSpc>
              <a:buFont typeface="Wingdings" panose="05000000000000000000" pitchFamily="2" charset="2"/>
              <a:buChar char="ü"/>
            </a:pPr>
            <a:r>
              <a:rPr lang="it-IT" sz="1800" b="1" u="sng" kern="150" dirty="0">
                <a:effectLst/>
                <a:latin typeface="Times New Roman" panose="02020603050405020304" pitchFamily="18" charset="0"/>
                <a:ea typeface="SimSun" panose="02010600030101010101" pitchFamily="2" charset="-122"/>
                <a:cs typeface="Kartika" panose="02020503030404060203" pitchFamily="18" charset="0"/>
              </a:rPr>
              <a:t>Biblioteca</a:t>
            </a:r>
          </a:p>
          <a:p>
            <a:pPr marL="285750" indent="-285750" algn="just">
              <a:lnSpc>
                <a:spcPct val="115000"/>
              </a:lnSpc>
              <a:buFont typeface="Wingdings" panose="05000000000000000000" pitchFamily="2" charset="2"/>
              <a:buChar char="ü"/>
            </a:pPr>
            <a:r>
              <a:rPr lang="it-IT" b="1" u="sng" kern="150" dirty="0">
                <a:latin typeface="Times New Roman" panose="02020603050405020304" pitchFamily="18" charset="0"/>
                <a:ea typeface="SimSun" panose="02010600030101010101" pitchFamily="2" charset="-122"/>
                <a:cs typeface="Kartika" panose="02020503030404060203" pitchFamily="18" charset="0"/>
              </a:rPr>
              <a:t>Campo sportivo</a:t>
            </a:r>
          </a:p>
          <a:p>
            <a:pPr marL="285750" indent="-285750" algn="just">
              <a:lnSpc>
                <a:spcPct val="115000"/>
              </a:lnSpc>
              <a:buFont typeface="Wingdings" panose="05000000000000000000" pitchFamily="2" charset="2"/>
              <a:buChar char="ü"/>
            </a:pPr>
            <a:r>
              <a:rPr lang="it-IT" sz="1800" b="1" u="sng" kern="150" dirty="0">
                <a:effectLst/>
                <a:latin typeface="Times New Roman" panose="02020603050405020304" pitchFamily="18" charset="0"/>
                <a:ea typeface="SimSun" panose="02010600030101010101" pitchFamily="2" charset="-122"/>
                <a:cs typeface="Kartika" panose="02020503030404060203" pitchFamily="18" charset="0"/>
              </a:rPr>
              <a:t>Associazioni presenti nel territorio</a:t>
            </a:r>
          </a:p>
          <a:p>
            <a:pPr marL="285750" indent="-285750" algn="just">
              <a:lnSpc>
                <a:spcPct val="115000"/>
              </a:lnSpc>
              <a:buFont typeface="Wingdings" panose="05000000000000000000" pitchFamily="2" charset="2"/>
              <a:buChar char="ü"/>
            </a:pPr>
            <a:endParaRPr lang="it-IT" sz="1800" kern="150" dirty="0">
              <a:effectLst/>
              <a:latin typeface="Wingdings" panose="05000000000000000000" pitchFamily="2" charset="2"/>
              <a:ea typeface="SimSun" panose="02010600030101010101" pitchFamily="2" charset="-122"/>
            </a:endParaRPr>
          </a:p>
          <a:p>
            <a:pPr lvl="0" algn="l">
              <a:lnSpc>
                <a:spcPct val="115000"/>
              </a:lnSpc>
            </a:pPr>
            <a:endParaRPr lang="it-IT" sz="1800" kern="150" dirty="0">
              <a:effectLst/>
              <a:latin typeface="Wingdings" panose="05000000000000000000" pitchFamily="2" charset="2"/>
              <a:ea typeface="SimSun" panose="02010600030101010101" pitchFamily="2" charset="-122"/>
            </a:endParaRPr>
          </a:p>
          <a:p>
            <a:r>
              <a:rPr lang="it-IT" sz="1800" dirty="0">
                <a:effectLst/>
                <a:latin typeface="Arial" panose="020B0604020202020204" pitchFamily="34" charset="0"/>
                <a:ea typeface="Times New Roman" panose="02020603050405020304" pitchFamily="18" charset="0"/>
              </a:rPr>
              <a:t/>
            </a:r>
            <a:br>
              <a:rPr lang="it-IT" sz="1800" dirty="0">
                <a:effectLst/>
                <a:latin typeface="Arial" panose="020B0604020202020204" pitchFamily="34" charset="0"/>
                <a:ea typeface="Times New Roman" panose="02020603050405020304" pitchFamily="18" charset="0"/>
              </a:rPr>
            </a:br>
            <a:endParaRPr lang="it-IT" dirty="0"/>
          </a:p>
        </p:txBody>
      </p:sp>
    </p:spTree>
    <p:extLst>
      <p:ext uri="{BB962C8B-B14F-4D97-AF65-F5344CB8AC3E}">
        <p14:creationId xmlns:p14="http://schemas.microsoft.com/office/powerpoint/2010/main" xmlns="" val="429156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3E98BADA-BB8A-CCD5-3FB5-7108111000E4}"/>
              </a:ext>
            </a:extLst>
          </p:cNvPr>
          <p:cNvSpPr txBox="1"/>
          <p:nvPr/>
        </p:nvSpPr>
        <p:spPr>
          <a:xfrm>
            <a:off x="166467" y="182880"/>
            <a:ext cx="11859065" cy="6740307"/>
          </a:xfrm>
          <a:prstGeom prst="rect">
            <a:avLst/>
          </a:prstGeom>
          <a:noFill/>
        </p:spPr>
        <p:txBody>
          <a:bodyPr wrap="square" rtlCol="0">
            <a:spAutoFit/>
          </a:bodyPr>
          <a:lstStyle/>
          <a:p>
            <a:pPr algn="just">
              <a:lnSpc>
                <a:spcPct val="115000"/>
              </a:lnSpc>
            </a:pPr>
            <a:r>
              <a:rPr lang="it-IT" sz="1800" b="1" u="sng" dirty="0">
                <a:solidFill>
                  <a:srgbClr val="000000"/>
                </a:solidFill>
                <a:effectLst/>
                <a:latin typeface="Arial Narrow" panose="020B0606020202030204" pitchFamily="34" charset="0"/>
                <a:ea typeface="Calibri" panose="020F0502020204030204" pitchFamily="34" charset="0"/>
                <a:cs typeface="Kartika" panose="02020503030404060203" pitchFamily="18" charset="0"/>
              </a:rPr>
              <a:t>SPAZI DELLA SCUOLA DELL’INFANZIA</a:t>
            </a:r>
            <a:endParaRPr lang="it-IT" sz="1800" dirty="0">
              <a:effectLst/>
              <a:latin typeface="Times New Roman" panose="02020603050405020304" pitchFamily="18" charset="0"/>
              <a:ea typeface="Calibri" panose="020F0502020204030204" pitchFamily="34" charset="0"/>
            </a:endParaRPr>
          </a:p>
          <a:p>
            <a:pPr algn="just">
              <a:lnSpc>
                <a:spcPct val="115000"/>
              </a:lnSpc>
            </a:pPr>
            <a:r>
              <a:rPr lang="it-IT" sz="1800" b="1" u="none" strike="noStrike" dirty="0">
                <a:solidFill>
                  <a:srgbClr val="000000"/>
                </a:solidFill>
                <a:effectLst/>
                <a:latin typeface="Times New Roman" panose="02020603050405020304" pitchFamily="18" charset="0"/>
                <a:ea typeface="Calibri" panose="020F0502020204030204" pitchFamily="34" charset="0"/>
              </a:rPr>
              <a:t> </a:t>
            </a:r>
            <a:endParaRPr lang="it-IT" sz="18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Arial" panose="020B0604020202020204" pitchFamily="34" charset="0"/>
              <a:buChar char="•"/>
            </a:pP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 locale con i servizi igienici dei bambini;</a:t>
            </a:r>
            <a:endParaRPr lang="it-IT"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 corridoio;</a:t>
            </a:r>
            <a:endParaRPr lang="it-IT"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quattro locali adibiti ad aule, che si affacciano sul corridoio;</a:t>
            </a:r>
            <a:endParaRPr lang="it-IT"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una palestra condivisa con la Scuola Primaria;</a:t>
            </a:r>
            <a:endParaRPr lang="it-IT"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 salone, aperto, adibito a refettorio;</a:t>
            </a:r>
            <a:endParaRPr lang="it-IT"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 salone, chiuso, adibito a dormitorio;</a:t>
            </a:r>
            <a:endParaRPr lang="it-IT"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una cucina con relativo ripostiglio e disimpegno, nel quale è stato installato l’apparecchio telefonico;</a:t>
            </a:r>
            <a:endParaRPr lang="it-IT"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uno spazio in cui si trovano: un ripostiglio con armadio per il materiale di pulizia e armadietti per il personale ausiliario;</a:t>
            </a:r>
            <a:endParaRPr lang="it-IT"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 antibagno e i servizi per adulti presenti nella scuola;</a:t>
            </a:r>
            <a:endParaRPr lang="it-IT"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area ex-nido , accessibile attraverso scala interna, utilizzata per le attività  o per laboratori con i bambini, due ampie stanze strutturate (una adibita a biblioteca ben fornita di libri),  due bagni e uno spogliatoio;  </a:t>
            </a:r>
            <a:endParaRPr lang="it-IT"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ct val="115000"/>
              </a:lnSpc>
            </a:pPr>
            <a:r>
              <a:rPr lang="it-IT" sz="1800" dirty="0">
                <a:solidFill>
                  <a:srgbClr val="000000"/>
                </a:solidFill>
                <a:effectLst/>
                <a:latin typeface="Times New Roman" panose="02020603050405020304" pitchFamily="18" charset="0"/>
                <a:ea typeface="Calibri" panose="020F0502020204030204" pitchFamily="34" charset="0"/>
              </a:rPr>
              <a:t> </a:t>
            </a:r>
            <a:endParaRPr lang="it-IT" sz="1800" dirty="0">
              <a:effectLst/>
              <a:latin typeface="Times New Roman" panose="02020603050405020304" pitchFamily="18" charset="0"/>
              <a:ea typeface="Calibri" panose="020F0502020204030204" pitchFamily="34" charset="0"/>
            </a:endParaRPr>
          </a:p>
          <a:p>
            <a:pPr marL="228600" algn="just">
              <a:lnSpc>
                <a:spcPct val="115000"/>
              </a:lnSpc>
            </a:pPr>
            <a:r>
              <a:rPr lang="it-IT" sz="1800" dirty="0">
                <a:solidFill>
                  <a:srgbClr val="000000"/>
                </a:solidFill>
                <a:effectLst/>
                <a:latin typeface="Times New Roman" panose="02020603050405020304" pitchFamily="18" charset="0"/>
                <a:ea typeface="Calibri" panose="020F0502020204030204" pitchFamily="34" charset="0"/>
              </a:rPr>
              <a:t> </a:t>
            </a:r>
            <a:endParaRPr lang="it-IT" sz="1800" dirty="0">
              <a:effectLst/>
              <a:latin typeface="Times New Roman" panose="02020603050405020304" pitchFamily="18" charset="0"/>
              <a:ea typeface="Calibri" panose="020F0502020204030204" pitchFamily="34" charset="0"/>
            </a:endParaRPr>
          </a:p>
          <a:p>
            <a:pPr marL="228600" algn="just">
              <a:lnSpc>
                <a:spcPct val="115000"/>
              </a:lnSpc>
            </a:pPr>
            <a:r>
              <a:rPr lang="it-IT" sz="1800" dirty="0">
                <a:solidFill>
                  <a:srgbClr val="000000"/>
                </a:solidFill>
                <a:effectLst/>
                <a:latin typeface="Times New Roman" panose="02020603050405020304" pitchFamily="18" charset="0"/>
                <a:ea typeface="Calibri" panose="020F0502020204030204" pitchFamily="34" charset="0"/>
              </a:rPr>
              <a:t>Nella parte iniziale del corridoio vi è una porta che mette in comunicazione la Scuola dell’Infanzia, con l’Asilo Nido.</a:t>
            </a:r>
            <a:endParaRPr lang="it-IT" sz="1800" dirty="0">
              <a:effectLst/>
              <a:latin typeface="Times New Roman" panose="02020603050405020304" pitchFamily="18" charset="0"/>
              <a:ea typeface="Calibri" panose="020F0502020204030204" pitchFamily="34" charset="0"/>
            </a:endParaRPr>
          </a:p>
          <a:p>
            <a:pPr marL="228600" algn="just">
              <a:lnSpc>
                <a:spcPct val="115000"/>
              </a:lnSpc>
            </a:pPr>
            <a:r>
              <a:rPr lang="it-IT" sz="1800" dirty="0">
                <a:solidFill>
                  <a:srgbClr val="000000"/>
                </a:solidFill>
                <a:effectLst/>
                <a:latin typeface="Times New Roman" panose="02020603050405020304" pitchFamily="18" charset="0"/>
                <a:ea typeface="Calibri" panose="020F0502020204030204" pitchFamily="34" charset="0"/>
              </a:rPr>
              <a:t>Dalla Scuola dell’Infanzia si può accedere nei locali della Scuola Primaria attraversando la palestra.</a:t>
            </a:r>
            <a:endParaRPr lang="it-IT" sz="1800" dirty="0">
              <a:effectLst/>
              <a:latin typeface="Times New Roman" panose="02020603050405020304" pitchFamily="18" charset="0"/>
              <a:ea typeface="Calibri" panose="020F0502020204030204" pitchFamily="34" charset="0"/>
            </a:endParaRPr>
          </a:p>
          <a:p>
            <a:pPr marL="228600" algn="just">
              <a:lnSpc>
                <a:spcPct val="115000"/>
              </a:lnSpc>
            </a:pPr>
            <a:r>
              <a:rPr lang="it-IT" sz="1800" dirty="0">
                <a:solidFill>
                  <a:srgbClr val="000000"/>
                </a:solidFill>
                <a:effectLst/>
                <a:latin typeface="Times New Roman" panose="02020603050405020304" pitchFamily="18" charset="0"/>
                <a:ea typeface="Calibri" panose="020F0502020204030204" pitchFamily="34" charset="0"/>
              </a:rPr>
              <a:t>Lo spazio esterno è costituito da un ampio giardino attrezzato con giochi, la cui recinzione interna separa la Scuola dell’Infanzia dalla Scuola Primaria e dall’Asilo Nido.</a:t>
            </a:r>
            <a:endParaRPr lang="it-IT" sz="1800" dirty="0">
              <a:effectLst/>
              <a:latin typeface="Times New Roman" panose="02020603050405020304" pitchFamily="18" charset="0"/>
              <a:ea typeface="Calibri" panose="020F0502020204030204" pitchFamily="34" charset="0"/>
            </a:endParaRPr>
          </a:p>
          <a:p>
            <a:pPr marR="539750" algn="ctr">
              <a:lnSpc>
                <a:spcPct val="115000"/>
              </a:lnSpc>
              <a:tabLst>
                <a:tab pos="255905" algn="l"/>
              </a:tabLst>
            </a:pPr>
            <a:r>
              <a:rPr lang="it-IT" sz="1800" b="1" u="none" strike="noStrike" dirty="0">
                <a:solidFill>
                  <a:srgbClr val="000000"/>
                </a:solidFill>
                <a:effectLst/>
                <a:latin typeface="Kartika" panose="02020503030404060203" pitchFamily="18" charset="0"/>
                <a:ea typeface="Calibri" panose="020F0502020204030204" pitchFamily="34" charset="0"/>
              </a:rPr>
              <a:t> </a:t>
            </a:r>
            <a:endParaRPr lang="it-IT" sz="1800" dirty="0">
              <a:effectLst/>
              <a:latin typeface="Times New Roman" panose="02020603050405020304" pitchFamily="18" charset="0"/>
              <a:ea typeface="Calibri" panose="020F0502020204030204" pitchFamily="34" charset="0"/>
            </a:endParaRPr>
          </a:p>
          <a:p>
            <a:endParaRPr lang="it-IT" dirty="0"/>
          </a:p>
        </p:txBody>
      </p:sp>
      <p:pic>
        <p:nvPicPr>
          <p:cNvPr id="3" name="Immagine 2">
            <a:extLst>
              <a:ext uri="{FF2B5EF4-FFF2-40B4-BE49-F238E27FC236}">
                <a16:creationId xmlns:a16="http://schemas.microsoft.com/office/drawing/2014/main" xmlns="" id="{60E9EA02-1CB3-D3CC-8157-761A66F5DCF0}"/>
              </a:ext>
            </a:extLst>
          </p:cNvPr>
          <p:cNvPicPr>
            <a:picLocks noChangeAspect="1"/>
          </p:cNvPicPr>
          <p:nvPr/>
        </p:nvPicPr>
        <p:blipFill>
          <a:blip r:embed="rId2"/>
          <a:stretch>
            <a:fillRect/>
          </a:stretch>
        </p:blipFill>
        <p:spPr>
          <a:xfrm>
            <a:off x="7006590" y="182880"/>
            <a:ext cx="4340588" cy="2335237"/>
          </a:xfrm>
          <a:prstGeom prst="rect">
            <a:avLst/>
          </a:prstGeom>
        </p:spPr>
      </p:pic>
    </p:spTree>
    <p:extLst>
      <p:ext uri="{BB962C8B-B14F-4D97-AF65-F5344CB8AC3E}">
        <p14:creationId xmlns:p14="http://schemas.microsoft.com/office/powerpoint/2010/main" xmlns="" val="421179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7A0E2FB1-F9EA-3237-1A4F-13B92DA90D2E}"/>
              </a:ext>
            </a:extLst>
          </p:cNvPr>
          <p:cNvSpPr txBox="1"/>
          <p:nvPr/>
        </p:nvSpPr>
        <p:spPr>
          <a:xfrm>
            <a:off x="517401" y="829994"/>
            <a:ext cx="9819249" cy="6740307"/>
          </a:xfrm>
          <a:prstGeom prst="rect">
            <a:avLst/>
          </a:prstGeom>
          <a:noFill/>
        </p:spPr>
        <p:txBody>
          <a:bodyPr wrap="square" rtlCol="0">
            <a:spAutoFit/>
          </a:bodyPr>
          <a:lstStyle/>
          <a:p>
            <a:pPr marL="539750" marR="539750" algn="ctr">
              <a:lnSpc>
                <a:spcPct val="115000"/>
              </a:lnSpc>
              <a:spcAft>
                <a:spcPts val="0"/>
              </a:spcAft>
              <a:tabLst>
                <a:tab pos="255905" algn="l"/>
              </a:tabLst>
            </a:pPr>
            <a:r>
              <a:rPr lang="it-IT" sz="1800" u="none" strike="noStrike" dirty="0">
                <a:solidFill>
                  <a:srgbClr val="000000"/>
                </a:solidFill>
                <a:effectLst/>
                <a:latin typeface="Times New Roman" panose="02020603050405020304" pitchFamily="18" charset="0"/>
                <a:ea typeface="Calibri" panose="020F0502020204030204" pitchFamily="34" charset="0"/>
              </a:rPr>
              <a:t> </a:t>
            </a:r>
          </a:p>
          <a:p>
            <a:pPr marL="539750" marR="539750" algn="ctr">
              <a:lnSpc>
                <a:spcPct val="115000"/>
              </a:lnSpc>
              <a:spcAft>
                <a:spcPts val="0"/>
              </a:spcAft>
              <a:tabLst>
                <a:tab pos="255905" algn="l"/>
              </a:tabLst>
            </a:pPr>
            <a:endParaRPr lang="it-IT" dirty="0">
              <a:solidFill>
                <a:srgbClr val="000000"/>
              </a:solidFill>
              <a:latin typeface="Times New Roman" panose="02020603050405020304" pitchFamily="18" charset="0"/>
              <a:ea typeface="Calibri" panose="020F0502020204030204" pitchFamily="34" charset="0"/>
            </a:endParaRPr>
          </a:p>
          <a:p>
            <a:pPr marL="539750" marR="539750" algn="l">
              <a:lnSpc>
                <a:spcPct val="115000"/>
              </a:lnSpc>
              <a:spcAft>
                <a:spcPts val="0"/>
              </a:spcAft>
              <a:tabLst>
                <a:tab pos="255905" algn="l"/>
              </a:tabLst>
            </a:pPr>
            <a:endParaRPr lang="it-IT" sz="18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pPr>
            <a:r>
              <a:rPr lang="it-IT" sz="1800" b="1" dirty="0">
                <a:solidFill>
                  <a:srgbClr val="C45911"/>
                </a:solidFill>
                <a:effectLst/>
                <a:latin typeface="Arial" panose="020B0604020202020204" pitchFamily="34" charset="0"/>
                <a:ea typeface="Calibri" panose="020F0502020204030204" pitchFamily="34" charset="0"/>
              </a:rPr>
              <a:t>SEZ. A</a:t>
            </a:r>
            <a:r>
              <a:rPr lang="it-IT" sz="1800" dirty="0">
                <a:effectLst/>
                <a:latin typeface="Times New Roman" panose="02020603050405020304" pitchFamily="18" charset="0"/>
                <a:ea typeface="Calibri" panose="020F0502020204030204" pitchFamily="34" charset="0"/>
              </a:rPr>
              <a:t>	FERRO FABRIZIA</a:t>
            </a:r>
          </a:p>
          <a:p>
            <a:pPr algn="just">
              <a:lnSpc>
                <a:spcPct val="115000"/>
              </a:lnSpc>
            </a:pPr>
            <a:r>
              <a:rPr lang="it-IT" sz="1800" dirty="0">
                <a:effectLst/>
                <a:latin typeface="Times New Roman" panose="02020603050405020304" pitchFamily="18" charset="0"/>
                <a:ea typeface="Calibri" panose="020F0502020204030204" pitchFamily="34" charset="0"/>
              </a:rPr>
              <a:t>		MARANGON LUISELLA</a:t>
            </a:r>
          </a:p>
          <a:p>
            <a:pPr algn="just">
              <a:lnSpc>
                <a:spcPct val="115000"/>
              </a:lnSpc>
            </a:pPr>
            <a:r>
              <a:rPr lang="it-IT" sz="1800" dirty="0">
                <a:effectLst/>
                <a:latin typeface="Times New Roman" panose="02020603050405020304" pitchFamily="18" charset="0"/>
                <a:ea typeface="Calibri" panose="020F0502020204030204" pitchFamily="34" charset="0"/>
              </a:rPr>
              <a:t> </a:t>
            </a:r>
          </a:p>
          <a:p>
            <a:pPr marL="342900" lvl="0" indent="-342900" algn="just">
              <a:lnSpc>
                <a:spcPct val="115000"/>
              </a:lnSpc>
              <a:buFont typeface="Symbol" panose="05050102010706020507" pitchFamily="18" charset="2"/>
              <a:buChar char=""/>
            </a:pPr>
            <a:r>
              <a:rPr lang="it-IT" sz="1800" b="1" dirty="0">
                <a:solidFill>
                  <a:srgbClr val="FF0000"/>
                </a:solidFill>
                <a:effectLst/>
                <a:latin typeface="Arial" panose="020B0604020202020204" pitchFamily="34" charset="0"/>
                <a:ea typeface="Calibri" panose="020F0502020204030204" pitchFamily="34" charset="0"/>
              </a:rPr>
              <a:t>SEZ. B</a:t>
            </a:r>
            <a:r>
              <a:rPr lang="it-IT" sz="1800" dirty="0">
                <a:effectLst/>
                <a:latin typeface="Times New Roman" panose="02020603050405020304" pitchFamily="18" charset="0"/>
                <a:ea typeface="Calibri" panose="020F0502020204030204" pitchFamily="34" charset="0"/>
              </a:rPr>
              <a:t>	CALLEGARO LAURA	</a:t>
            </a:r>
          </a:p>
          <a:p>
            <a:pPr lvl="0" algn="just">
              <a:lnSpc>
                <a:spcPct val="115000"/>
              </a:lnSpc>
            </a:pPr>
            <a:r>
              <a:rPr lang="it-IT" sz="1800" dirty="0">
                <a:effectLst/>
                <a:latin typeface="Times New Roman" panose="02020603050405020304" pitchFamily="18" charset="0"/>
                <a:ea typeface="Calibri" panose="020F0502020204030204" pitchFamily="34" charset="0"/>
              </a:rPr>
              <a:t>		CROCCO MANUELA	</a:t>
            </a:r>
          </a:p>
          <a:p>
            <a:pPr lvl="0" algn="just">
              <a:lnSpc>
                <a:spcPct val="115000"/>
              </a:lnSpc>
            </a:pPr>
            <a:r>
              <a:rPr lang="it-IT" sz="1800" dirty="0">
                <a:effectLst/>
                <a:latin typeface="Times New Roman" panose="02020603050405020304" pitchFamily="18" charset="0"/>
                <a:ea typeface="Calibri" panose="020F0502020204030204" pitchFamily="34" charset="0"/>
              </a:rPr>
              <a:t>		TOSINI ELENA				</a:t>
            </a:r>
          </a:p>
          <a:p>
            <a:pPr algn="just">
              <a:lnSpc>
                <a:spcPct val="115000"/>
              </a:lnSpc>
            </a:pPr>
            <a:r>
              <a:rPr lang="it-IT" sz="1800" dirty="0">
                <a:effectLst/>
                <a:latin typeface="Times New Roman" panose="02020603050405020304" pitchFamily="18" charset="0"/>
                <a:ea typeface="Calibri" panose="020F0502020204030204" pitchFamily="34" charset="0"/>
              </a:rPr>
              <a:t>		CIARALLO OMBRETTA	</a:t>
            </a:r>
          </a:p>
          <a:p>
            <a:pPr algn="just">
              <a:lnSpc>
                <a:spcPct val="115000"/>
              </a:lnSpc>
            </a:pPr>
            <a:r>
              <a:rPr lang="it-IT" sz="1800" dirty="0">
                <a:effectLst/>
                <a:latin typeface="Times New Roman" panose="02020603050405020304" pitchFamily="18" charset="0"/>
                <a:ea typeface="Calibri" panose="020F0502020204030204" pitchFamily="34" charset="0"/>
              </a:rPr>
              <a:t>		RENESTO ARIANNA	</a:t>
            </a:r>
          </a:p>
          <a:p>
            <a:pPr algn="just">
              <a:lnSpc>
                <a:spcPct val="115000"/>
              </a:lnSpc>
            </a:pPr>
            <a:r>
              <a:rPr lang="it-IT" sz="1800" dirty="0">
                <a:effectLst/>
                <a:latin typeface="Times New Roman" panose="02020603050405020304" pitchFamily="18" charset="0"/>
                <a:ea typeface="Calibri" panose="020F0502020204030204" pitchFamily="34" charset="0"/>
              </a:rPr>
              <a:t>			</a:t>
            </a:r>
          </a:p>
          <a:p>
            <a:pPr marL="342900" lvl="0" indent="-342900" algn="just">
              <a:lnSpc>
                <a:spcPct val="115000"/>
              </a:lnSpc>
              <a:buFont typeface="Symbol" panose="05050102010706020507" pitchFamily="18" charset="2"/>
              <a:buChar char=""/>
            </a:pPr>
            <a:r>
              <a:rPr lang="it-IT" sz="1800" b="1" dirty="0">
                <a:effectLst/>
                <a:highlight>
                  <a:srgbClr val="FFFF00"/>
                </a:highlight>
                <a:latin typeface="Arial" panose="020B0604020202020204" pitchFamily="34" charset="0"/>
                <a:ea typeface="Calibri" panose="020F0502020204030204" pitchFamily="34" charset="0"/>
              </a:rPr>
              <a:t>SEZ. C</a:t>
            </a:r>
            <a:r>
              <a:rPr lang="it-IT" sz="1800" dirty="0">
                <a:effectLst/>
                <a:latin typeface="Times New Roman" panose="02020603050405020304" pitchFamily="18" charset="0"/>
                <a:ea typeface="Calibri" panose="020F0502020204030204" pitchFamily="34" charset="0"/>
              </a:rPr>
              <a:t>	BELLAN PAOLA</a:t>
            </a:r>
          </a:p>
          <a:p>
            <a:pPr algn="just">
              <a:lnSpc>
                <a:spcPct val="115000"/>
              </a:lnSpc>
            </a:pPr>
            <a:r>
              <a:rPr lang="it-IT" sz="1800" dirty="0">
                <a:effectLst/>
                <a:latin typeface="Times New Roman" panose="02020603050405020304" pitchFamily="18" charset="0"/>
                <a:ea typeface="Calibri" panose="020F0502020204030204" pitchFamily="34" charset="0"/>
              </a:rPr>
              <a:t>		FERRO NICOLETTA</a:t>
            </a:r>
          </a:p>
          <a:p>
            <a:pPr algn="just">
              <a:lnSpc>
                <a:spcPct val="115000"/>
              </a:lnSpc>
            </a:pPr>
            <a:endParaRPr lang="it-IT" dirty="0">
              <a:latin typeface="Times New Roman" panose="02020603050405020304" pitchFamily="18" charset="0"/>
              <a:ea typeface="Calibri" panose="020F0502020204030204" pitchFamily="34" charset="0"/>
            </a:endParaRPr>
          </a:p>
          <a:p>
            <a:pPr algn="just">
              <a:lnSpc>
                <a:spcPct val="115000"/>
              </a:lnSpc>
            </a:pPr>
            <a:endParaRPr lang="it-IT" dirty="0">
              <a:latin typeface="Times New Roman" panose="02020603050405020304" pitchFamily="18" charset="0"/>
              <a:ea typeface="Calibri" panose="020F0502020204030204" pitchFamily="34" charset="0"/>
            </a:endParaRPr>
          </a:p>
          <a:p>
            <a:pPr marL="285750" indent="-285750" algn="just">
              <a:lnSpc>
                <a:spcPct val="115000"/>
              </a:lnSpc>
              <a:buFont typeface="Arial" panose="020B0604020202020204" pitchFamily="34" charset="0"/>
              <a:buChar char="•"/>
            </a:pPr>
            <a:r>
              <a:rPr lang="it-IT" b="1" dirty="0">
                <a:solidFill>
                  <a:srgbClr val="002060"/>
                </a:solidFill>
                <a:latin typeface="Times New Roman" panose="02020603050405020304" pitchFamily="18" charset="0"/>
                <a:ea typeface="Calibri" panose="020F0502020204030204" pitchFamily="34" charset="0"/>
              </a:rPr>
              <a:t>I.R.C.  </a:t>
            </a:r>
            <a:r>
              <a:rPr lang="it-IT" dirty="0">
                <a:latin typeface="Times New Roman" panose="02020603050405020304" pitchFamily="18" charset="0"/>
                <a:ea typeface="Calibri" panose="020F0502020204030204" pitchFamily="34" charset="0"/>
              </a:rPr>
              <a:t>	MARCHI MICHELA</a:t>
            </a:r>
            <a:endParaRPr lang="it-IT" sz="1800" dirty="0">
              <a:effectLst/>
              <a:latin typeface="Times New Roman" panose="02020603050405020304" pitchFamily="18" charset="0"/>
              <a:ea typeface="Calibri" panose="020F0502020204030204" pitchFamily="34" charset="0"/>
            </a:endParaRPr>
          </a:p>
          <a:p>
            <a:pPr algn="just">
              <a:lnSpc>
                <a:spcPct val="115000"/>
              </a:lnSpc>
            </a:pPr>
            <a:endParaRPr lang="it-IT" dirty="0">
              <a:latin typeface="Times New Roman" panose="02020603050405020304" pitchFamily="18" charset="0"/>
              <a:ea typeface="Calibri" panose="020F0502020204030204" pitchFamily="34" charset="0"/>
            </a:endParaRPr>
          </a:p>
          <a:p>
            <a:pPr algn="just">
              <a:lnSpc>
                <a:spcPct val="115000"/>
              </a:lnSpc>
            </a:pPr>
            <a:endParaRPr lang="it-IT" sz="1800" dirty="0">
              <a:effectLst/>
              <a:latin typeface="Times New Roman" panose="02020603050405020304" pitchFamily="18" charset="0"/>
              <a:ea typeface="Calibri" panose="020F0502020204030204" pitchFamily="34" charset="0"/>
            </a:endParaRPr>
          </a:p>
          <a:p>
            <a:pPr algn="just">
              <a:lnSpc>
                <a:spcPct val="115000"/>
              </a:lnSpc>
            </a:pPr>
            <a:endParaRPr lang="it-IT" sz="1800" dirty="0">
              <a:effectLst/>
              <a:latin typeface="Times New Roman" panose="02020603050405020304" pitchFamily="18" charset="0"/>
              <a:ea typeface="Calibri" panose="020F0502020204030204" pitchFamily="34" charset="0"/>
            </a:endParaRPr>
          </a:p>
          <a:p>
            <a:endParaRPr lang="it-IT" dirty="0"/>
          </a:p>
        </p:txBody>
      </p:sp>
      <p:sp>
        <p:nvSpPr>
          <p:cNvPr id="3" name="CasellaDiTesto 2">
            <a:extLst>
              <a:ext uri="{FF2B5EF4-FFF2-40B4-BE49-F238E27FC236}">
                <a16:creationId xmlns:a16="http://schemas.microsoft.com/office/drawing/2014/main" xmlns="" id="{48162A68-0CE6-2911-C187-99277E89FF43}"/>
              </a:ext>
            </a:extLst>
          </p:cNvPr>
          <p:cNvSpPr txBox="1"/>
          <p:nvPr/>
        </p:nvSpPr>
        <p:spPr>
          <a:xfrm>
            <a:off x="3373901" y="723129"/>
            <a:ext cx="5444197" cy="523220"/>
          </a:xfrm>
          <a:prstGeom prst="rect">
            <a:avLst/>
          </a:prstGeom>
          <a:noFill/>
        </p:spPr>
        <p:txBody>
          <a:bodyPr wrap="square" rtlCol="0">
            <a:spAutoFit/>
          </a:bodyPr>
          <a:lstStyle/>
          <a:p>
            <a:pPr algn="ctr"/>
            <a:r>
              <a:rPr lang="it-IT" sz="2800" dirty="0">
                <a:latin typeface="Lucida Calligraphy" panose="03010101010101010101" pitchFamily="66" charset="0"/>
              </a:rPr>
              <a:t>Le Insegnanti</a:t>
            </a:r>
          </a:p>
        </p:txBody>
      </p:sp>
      <p:sp>
        <p:nvSpPr>
          <p:cNvPr id="4" name="CasellaDiTesto 3">
            <a:extLst>
              <a:ext uri="{FF2B5EF4-FFF2-40B4-BE49-F238E27FC236}">
                <a16:creationId xmlns:a16="http://schemas.microsoft.com/office/drawing/2014/main" xmlns="" id="{46269EEA-7B91-98BC-A6C4-936348B23DAC}"/>
              </a:ext>
            </a:extLst>
          </p:cNvPr>
          <p:cNvSpPr txBox="1"/>
          <p:nvPr/>
        </p:nvSpPr>
        <p:spPr>
          <a:xfrm>
            <a:off x="7491253" y="3084885"/>
            <a:ext cx="4450976" cy="1323439"/>
          </a:xfrm>
          <a:prstGeom prst="rect">
            <a:avLst/>
          </a:prstGeom>
          <a:noFill/>
        </p:spPr>
        <p:txBody>
          <a:bodyPr wrap="square" rtlCol="0">
            <a:spAutoFit/>
          </a:bodyPr>
          <a:lstStyle/>
          <a:p>
            <a:r>
              <a:rPr lang="it-IT" sz="2000" b="1" dirty="0">
                <a:solidFill>
                  <a:srgbClr val="FF0000"/>
                </a:solidFill>
                <a:latin typeface="Arial Narrow" panose="020B0606020202030204" pitchFamily="34" charset="0"/>
              </a:rPr>
              <a:t>Le insegnanti ricevono al:</a:t>
            </a:r>
          </a:p>
          <a:p>
            <a:r>
              <a:rPr lang="it-IT" sz="2000" b="1" dirty="0">
                <a:solidFill>
                  <a:srgbClr val="FF0000"/>
                </a:solidFill>
                <a:latin typeface="Arial Narrow" panose="020B0606020202030204" pitchFamily="34" charset="0"/>
              </a:rPr>
              <a:t>MARTEDI’ e GIOVEDI’	</a:t>
            </a:r>
          </a:p>
          <a:p>
            <a:r>
              <a:rPr lang="it-IT" sz="2000" b="1" dirty="0">
                <a:solidFill>
                  <a:srgbClr val="FF0000"/>
                </a:solidFill>
                <a:latin typeface="Arial Narrow" panose="020B0606020202030204" pitchFamily="34" charset="0"/>
              </a:rPr>
              <a:t>dalle ore 11.00 alle ore 12.00,</a:t>
            </a:r>
          </a:p>
          <a:p>
            <a:r>
              <a:rPr lang="it-IT" sz="2000" b="1" dirty="0">
                <a:solidFill>
                  <a:srgbClr val="FF0000"/>
                </a:solidFill>
                <a:latin typeface="Arial Narrow" panose="020B0606020202030204" pitchFamily="34" charset="0"/>
              </a:rPr>
              <a:t>SOLO SU APPUNTAMENTO</a:t>
            </a:r>
          </a:p>
        </p:txBody>
      </p:sp>
    </p:spTree>
    <p:extLst>
      <p:ext uri="{BB962C8B-B14F-4D97-AF65-F5344CB8AC3E}">
        <p14:creationId xmlns:p14="http://schemas.microsoft.com/office/powerpoint/2010/main" xmlns="" val="107447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arn(inVertical)">
                                      <p:cBhvr>
                                        <p:cTn id="13" dur="500"/>
                                        <p:tgtEl>
                                          <p:spTgt spid="2">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arn(inVertical)">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barn(inVertical)">
                                      <p:cBhvr>
                                        <p:cTn id="21" dur="500"/>
                                        <p:tgtEl>
                                          <p:spTgt spid="2">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barn(inVertical)">
                                      <p:cBhvr>
                                        <p:cTn id="24" dur="500"/>
                                        <p:tgtEl>
                                          <p:spTgt spid="2">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inVertical)">
                                      <p:cBhvr>
                                        <p:cTn id="27" dur="500"/>
                                        <p:tgtEl>
                                          <p:spTgt spid="2">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barn(inVertical)">
                                      <p:cBhvr>
                                        <p:cTn id="30" dur="500"/>
                                        <p:tgtEl>
                                          <p:spTgt spid="2">
                                            <p:txEl>
                                              <p:pRg st="9" end="9"/>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barn(inVertical)">
                                      <p:cBhvr>
                                        <p:cTn id="33" dur="500"/>
                                        <p:tgtEl>
                                          <p:spTgt spid="2">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wheel(1)">
                                      <p:cBhvr>
                                        <p:cTn id="38" dur="2000"/>
                                        <p:tgtEl>
                                          <p:spTgt spid="2">
                                            <p:txEl>
                                              <p:pRg st="12" end="12"/>
                                            </p:txEl>
                                          </p:spTgt>
                                        </p:tgtEl>
                                      </p:cBhvr>
                                    </p:animEffect>
                                  </p:childTnLst>
                                </p:cTn>
                              </p:par>
                              <p:par>
                                <p:cTn id="39" presetID="21" presetClass="entr" presetSubtype="1" fill="hold" nodeType="with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animEffect transition="in" filter="wheel(1)">
                                      <p:cBhvr>
                                        <p:cTn id="41" dur="2000"/>
                                        <p:tgtEl>
                                          <p:spTgt spid="2">
                                            <p:txEl>
                                              <p:pRg st="13" end="1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
                                            <p:txEl>
                                              <p:pRg st="16" end="16"/>
                                            </p:txEl>
                                          </p:spTgt>
                                        </p:tgtEl>
                                        <p:attrNameLst>
                                          <p:attrName>style.visibility</p:attrName>
                                        </p:attrNameLst>
                                      </p:cBhvr>
                                      <p:to>
                                        <p:strVal val="visible"/>
                                      </p:to>
                                    </p:set>
                                    <p:animEffect transition="in" filter="wipe(down)">
                                      <p:cBhvr>
                                        <p:cTn id="46" dur="500"/>
                                        <p:tgtEl>
                                          <p:spTgt spid="2">
                                            <p:txEl>
                                              <p:pRg st="16" end="1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fade">
                                      <p:cBhvr>
                                        <p:cTn id="51" dur="2000"/>
                                        <p:tgtEl>
                                          <p:spTgt spid="4">
                                            <p:txEl>
                                              <p:pRg st="0" end="0"/>
                                            </p:txEl>
                                          </p:spTgt>
                                        </p:tgtEl>
                                      </p:cBhvr>
                                    </p:animEffect>
                                    <p:anim calcmode="lin" valueType="num">
                                      <p:cBhvr>
                                        <p:cTn id="52"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53" dur="2000" fill="hold"/>
                                        <p:tgtEl>
                                          <p:spTgt spid="4">
                                            <p:txEl>
                                              <p:pRg st="0" end="0"/>
                                            </p:txEl>
                                          </p:spTgt>
                                        </p:tgtEl>
                                        <p:attrNameLst>
                                          <p:attrName>ppt_h</p:attrName>
                                        </p:attrNameLst>
                                      </p:cBhvr>
                                      <p:tavLst>
                                        <p:tav tm="0">
                                          <p:val>
                                            <p:strVal val="#ppt_h"/>
                                          </p:val>
                                        </p:tav>
                                        <p:tav tm="100000">
                                          <p:val>
                                            <p:strVal val="#ppt_h"/>
                                          </p:val>
                                        </p:tav>
                                      </p:tavLst>
                                    </p:anim>
                                  </p:childTnLst>
                                </p:cTn>
                              </p:par>
                              <p:par>
                                <p:cTn id="54" presetID="45" presetClass="entr" presetSubtype="0" fill="hold" nodeType="with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fade">
                                      <p:cBhvr>
                                        <p:cTn id="56" dur="2000"/>
                                        <p:tgtEl>
                                          <p:spTgt spid="4">
                                            <p:txEl>
                                              <p:pRg st="1" end="1"/>
                                            </p:txEl>
                                          </p:spTgt>
                                        </p:tgtEl>
                                      </p:cBhvr>
                                    </p:animEffect>
                                    <p:anim calcmode="lin" valueType="num">
                                      <p:cBhvr>
                                        <p:cTn id="57"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58" dur="2000" fill="hold"/>
                                        <p:tgtEl>
                                          <p:spTgt spid="4">
                                            <p:txEl>
                                              <p:pRg st="1" end="1"/>
                                            </p:txEl>
                                          </p:spTgt>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Effect transition="in" filter="fade">
                                      <p:cBhvr>
                                        <p:cTn id="61" dur="2000"/>
                                        <p:tgtEl>
                                          <p:spTgt spid="4">
                                            <p:txEl>
                                              <p:pRg st="2" end="2"/>
                                            </p:txEl>
                                          </p:spTgt>
                                        </p:tgtEl>
                                      </p:cBhvr>
                                    </p:animEffect>
                                    <p:anim calcmode="lin" valueType="num">
                                      <p:cBhvr>
                                        <p:cTn id="62"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63" dur="2000" fill="hold"/>
                                        <p:tgtEl>
                                          <p:spTgt spid="4">
                                            <p:txEl>
                                              <p:pRg st="2" end="2"/>
                                            </p:txEl>
                                          </p:spTgt>
                                        </p:tgtEl>
                                        <p:attrNameLst>
                                          <p:attrName>ppt_h</p:attrName>
                                        </p:attrNameLst>
                                      </p:cBhvr>
                                      <p:tavLst>
                                        <p:tav tm="0">
                                          <p:val>
                                            <p:strVal val="#ppt_h"/>
                                          </p:val>
                                        </p:tav>
                                        <p:tav tm="100000">
                                          <p:val>
                                            <p:strVal val="#ppt_h"/>
                                          </p:val>
                                        </p:tav>
                                      </p:tavLst>
                                    </p:anim>
                                  </p:childTnLst>
                                </p:cTn>
                              </p:par>
                              <p:par>
                                <p:cTn id="64" presetID="45" presetClass="entr" presetSubtype="0" fill="hold" nodeType="withEffect">
                                  <p:stCondLst>
                                    <p:cond delay="0"/>
                                  </p:stCondLst>
                                  <p:childTnLst>
                                    <p:set>
                                      <p:cBhvr>
                                        <p:cTn id="65" dur="1" fill="hold">
                                          <p:stCondLst>
                                            <p:cond delay="0"/>
                                          </p:stCondLst>
                                        </p:cTn>
                                        <p:tgtEl>
                                          <p:spTgt spid="4">
                                            <p:txEl>
                                              <p:pRg st="3" end="3"/>
                                            </p:txEl>
                                          </p:spTgt>
                                        </p:tgtEl>
                                        <p:attrNameLst>
                                          <p:attrName>style.visibility</p:attrName>
                                        </p:attrNameLst>
                                      </p:cBhvr>
                                      <p:to>
                                        <p:strVal val="visible"/>
                                      </p:to>
                                    </p:set>
                                    <p:animEffect transition="in" filter="fade">
                                      <p:cBhvr>
                                        <p:cTn id="66" dur="2000"/>
                                        <p:tgtEl>
                                          <p:spTgt spid="4">
                                            <p:txEl>
                                              <p:pRg st="3" end="3"/>
                                            </p:txEl>
                                          </p:spTgt>
                                        </p:tgtEl>
                                      </p:cBhvr>
                                    </p:animEffect>
                                    <p:anim calcmode="lin" valueType="num">
                                      <p:cBhvr>
                                        <p:cTn id="67"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68" dur="20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a:extLst>
              <a:ext uri="{FF2B5EF4-FFF2-40B4-BE49-F238E27FC236}">
                <a16:creationId xmlns:a16="http://schemas.microsoft.com/office/drawing/2014/main" xmlns="" id="{3C79C110-14C8-B059-A7BE-A2F05673A6C4}"/>
              </a:ext>
            </a:extLst>
          </p:cNvPr>
          <p:cNvGraphicFramePr>
            <a:graphicFrameLocks noGrp="1"/>
          </p:cNvGraphicFramePr>
          <p:nvPr>
            <p:extLst>
              <p:ext uri="{D42A27DB-BD31-4B8C-83A1-F6EECF244321}">
                <p14:modId xmlns:p14="http://schemas.microsoft.com/office/powerpoint/2010/main" xmlns="" val="2673977967"/>
              </p:ext>
            </p:extLst>
          </p:nvPr>
        </p:nvGraphicFramePr>
        <p:xfrm>
          <a:off x="0" y="1293680"/>
          <a:ext cx="12192000" cy="5564316"/>
        </p:xfrm>
        <a:graphic>
          <a:graphicData uri="http://schemas.openxmlformats.org/drawingml/2006/table">
            <a:tbl>
              <a:tblPr firstRow="1" firstCol="1" bandRow="1">
                <a:tableStyleId>{5C22544A-7EE6-4342-B048-85BDC9FD1C3A}</a:tableStyleId>
              </a:tblPr>
              <a:tblGrid>
                <a:gridCol w="2528410">
                  <a:extLst>
                    <a:ext uri="{9D8B030D-6E8A-4147-A177-3AD203B41FA5}">
                      <a16:colId xmlns:a16="http://schemas.microsoft.com/office/drawing/2014/main" xmlns="" val="545521466"/>
                    </a:ext>
                  </a:extLst>
                </a:gridCol>
                <a:gridCol w="9663590">
                  <a:extLst>
                    <a:ext uri="{9D8B030D-6E8A-4147-A177-3AD203B41FA5}">
                      <a16:colId xmlns:a16="http://schemas.microsoft.com/office/drawing/2014/main" xmlns="" val="1962129322"/>
                    </a:ext>
                  </a:extLst>
                </a:gridCol>
              </a:tblGrid>
              <a:tr h="1072248">
                <a:tc>
                  <a:txBody>
                    <a:bodyPr/>
                    <a:lstStyle/>
                    <a:p>
                      <a:pPr algn="ctr">
                        <a:lnSpc>
                          <a:spcPct val="115000"/>
                        </a:lnSpc>
                      </a:pPr>
                      <a:r>
                        <a:rPr lang="it-IT" sz="1400">
                          <a:effectLst/>
                          <a:highlight>
                            <a:srgbClr val="FFFF00"/>
                          </a:highlight>
                        </a:rPr>
                        <a:t>7.45 – 8.00</a:t>
                      </a:r>
                      <a:endParaRPr lang="it-IT" sz="1200">
                        <a:effectLst/>
                      </a:endParaRPr>
                    </a:p>
                    <a:p>
                      <a:pPr algn="ctr">
                        <a:lnSpc>
                          <a:spcPct val="115000"/>
                        </a:lnSpc>
                      </a:pPr>
                      <a:r>
                        <a:rPr lang="it-IT" sz="1400">
                          <a:effectLst/>
                          <a:highlight>
                            <a:srgbClr val="FFFF00"/>
                          </a:highlight>
                        </a:rPr>
                        <a:t>Entrata</a:t>
                      </a:r>
                      <a:endParaRPr lang="it-IT" sz="1200">
                        <a:effectLst/>
                      </a:endParaRPr>
                    </a:p>
                    <a:p>
                      <a:pPr algn="ctr">
                        <a:lnSpc>
                          <a:spcPct val="115000"/>
                        </a:lnSpc>
                      </a:pPr>
                      <a:r>
                        <a:rPr lang="it-IT" sz="1400">
                          <a:effectLst/>
                          <a:highlight>
                            <a:srgbClr val="FFFF00"/>
                          </a:highlight>
                        </a:rPr>
                        <a:t>anticipata</a:t>
                      </a:r>
                      <a:endParaRPr lang="it-IT"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15000"/>
                        </a:lnSpc>
                      </a:pPr>
                      <a:r>
                        <a:rPr lang="it-IT" sz="1400" dirty="0">
                          <a:effectLst/>
                        </a:rPr>
                        <a:t>Sez. A    Frezzato T. , Pinato E.;</a:t>
                      </a:r>
                      <a:endParaRPr lang="it-IT" sz="1200" dirty="0">
                        <a:effectLst/>
                      </a:endParaRPr>
                    </a:p>
                    <a:p>
                      <a:pPr algn="just">
                        <a:lnSpc>
                          <a:spcPct val="115000"/>
                        </a:lnSpc>
                      </a:pPr>
                      <a:r>
                        <a:rPr lang="it-IT" sz="1400" dirty="0">
                          <a:effectLst/>
                        </a:rPr>
                        <a:t>Sez. B    Bassan P, Nordio E.</a:t>
                      </a:r>
                      <a:endParaRPr lang="it-IT" sz="1200" dirty="0">
                        <a:effectLst/>
                      </a:endParaRPr>
                    </a:p>
                    <a:p>
                      <a:pPr algn="just">
                        <a:lnSpc>
                          <a:spcPct val="115000"/>
                        </a:lnSpc>
                      </a:pPr>
                      <a:r>
                        <a:rPr lang="it-IT" sz="1400" dirty="0">
                          <a:effectLst/>
                        </a:rPr>
                        <a:t>Sez. C    Crivellari S.; Ferro L. </a:t>
                      </a:r>
                      <a:endParaRPr lang="it-IT"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679352624"/>
                  </a:ext>
                </a:extLst>
              </a:tr>
              <a:tr h="1072248">
                <a:tc>
                  <a:txBody>
                    <a:bodyPr/>
                    <a:lstStyle/>
                    <a:p>
                      <a:pPr algn="ctr">
                        <a:lnSpc>
                          <a:spcPct val="115000"/>
                        </a:lnSpc>
                      </a:pPr>
                      <a:r>
                        <a:rPr lang="it-IT" sz="1400">
                          <a:effectLst/>
                        </a:rPr>
                        <a:t>8.00 – 8.10</a:t>
                      </a:r>
                      <a:endParaRPr lang="it-IT"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15000"/>
                        </a:lnSpc>
                      </a:pPr>
                      <a:r>
                        <a:rPr lang="en-US" sz="1400">
                          <a:effectLst/>
                        </a:rPr>
                        <a:t>Sez. A    Degrandis E., Benafeghoul R.</a:t>
                      </a:r>
                      <a:endParaRPr lang="it-IT" sz="1200">
                        <a:effectLst/>
                      </a:endParaRPr>
                    </a:p>
                    <a:p>
                      <a:pPr algn="just">
                        <a:lnSpc>
                          <a:spcPct val="115000"/>
                        </a:lnSpc>
                      </a:pPr>
                      <a:r>
                        <a:rPr lang="it-IT" sz="1400">
                          <a:effectLst/>
                        </a:rPr>
                        <a:t>Sez. B    Angiolillo E.; Ravazzolo L.</a:t>
                      </a:r>
                      <a:endParaRPr lang="it-IT" sz="1200">
                        <a:effectLst/>
                      </a:endParaRPr>
                    </a:p>
                    <a:p>
                      <a:pPr algn="just">
                        <a:lnSpc>
                          <a:spcPct val="115000"/>
                        </a:lnSpc>
                      </a:pPr>
                      <a:r>
                        <a:rPr lang="it-IT" sz="1400">
                          <a:effectLst/>
                        </a:rPr>
                        <a:t>Sez. C    Benafeghoul R. ; Da Re M.; Tuzza E.</a:t>
                      </a:r>
                      <a:endParaRPr lang="it-IT"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659496854"/>
                  </a:ext>
                </a:extLst>
              </a:tr>
              <a:tr h="341982">
                <a:tc>
                  <a:txBody>
                    <a:bodyPr/>
                    <a:lstStyle/>
                    <a:p>
                      <a:pPr algn="ctr">
                        <a:lnSpc>
                          <a:spcPct val="115000"/>
                        </a:lnSpc>
                      </a:pPr>
                      <a:r>
                        <a:rPr lang="it-IT" sz="1400">
                          <a:effectLst/>
                        </a:rPr>
                        <a:t>8.10 – 8.20</a:t>
                      </a:r>
                      <a:endParaRPr lang="it-IT"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15000"/>
                        </a:lnSpc>
                      </a:pPr>
                      <a:r>
                        <a:rPr lang="it-IT" sz="1400">
                          <a:effectLst/>
                        </a:rPr>
                        <a:t>SEZ. A</a:t>
                      </a:r>
                      <a:endParaRPr lang="it-IT"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223138400"/>
                  </a:ext>
                </a:extLst>
              </a:tr>
              <a:tr h="341982">
                <a:tc>
                  <a:txBody>
                    <a:bodyPr/>
                    <a:lstStyle/>
                    <a:p>
                      <a:pPr algn="ctr">
                        <a:lnSpc>
                          <a:spcPct val="115000"/>
                        </a:lnSpc>
                      </a:pPr>
                      <a:r>
                        <a:rPr lang="it-IT" sz="1400">
                          <a:effectLst/>
                        </a:rPr>
                        <a:t>8.20 – 8.30</a:t>
                      </a:r>
                      <a:endParaRPr lang="it-IT"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15000"/>
                        </a:lnSpc>
                      </a:pPr>
                      <a:r>
                        <a:rPr lang="it-IT" sz="1400">
                          <a:effectLst/>
                        </a:rPr>
                        <a:t>SEZ. B</a:t>
                      </a:r>
                      <a:endParaRPr lang="it-IT"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426808384"/>
                  </a:ext>
                </a:extLst>
              </a:tr>
              <a:tr h="341982">
                <a:tc>
                  <a:txBody>
                    <a:bodyPr/>
                    <a:lstStyle/>
                    <a:p>
                      <a:pPr algn="ctr">
                        <a:lnSpc>
                          <a:spcPct val="115000"/>
                        </a:lnSpc>
                      </a:pPr>
                      <a:r>
                        <a:rPr lang="it-IT" sz="1400">
                          <a:effectLst/>
                        </a:rPr>
                        <a:t>8.30 – 8.40</a:t>
                      </a:r>
                      <a:endParaRPr lang="it-IT"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15000"/>
                        </a:lnSpc>
                      </a:pPr>
                      <a:r>
                        <a:rPr lang="it-IT" sz="1400">
                          <a:effectLst/>
                        </a:rPr>
                        <a:t>SEZ. C</a:t>
                      </a:r>
                      <a:endParaRPr lang="it-IT"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895694987"/>
                  </a:ext>
                </a:extLst>
              </a:tr>
              <a:tr h="341982">
                <a:tc>
                  <a:txBody>
                    <a:bodyPr/>
                    <a:lstStyle/>
                    <a:p>
                      <a:pPr algn="ctr">
                        <a:lnSpc>
                          <a:spcPct val="115000"/>
                        </a:lnSpc>
                      </a:pPr>
                      <a:r>
                        <a:rPr lang="it-IT" sz="1400">
                          <a:effectLst/>
                          <a:highlight>
                            <a:srgbClr val="FFFF00"/>
                          </a:highlight>
                        </a:rPr>
                        <a:t>9.00</a:t>
                      </a:r>
                      <a:endParaRPr lang="it-IT"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15000"/>
                        </a:lnSpc>
                      </a:pPr>
                      <a:r>
                        <a:rPr lang="it-IT" sz="1400">
                          <a:effectLst/>
                          <a:highlight>
                            <a:srgbClr val="FFFF00"/>
                          </a:highlight>
                        </a:rPr>
                        <a:t>ARRIVO PULMINO E CHIUSURA ENTRATA</a:t>
                      </a:r>
                      <a:endParaRPr lang="it-IT"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700302958"/>
                  </a:ext>
                </a:extLst>
              </a:tr>
              <a:tr h="341982">
                <a:tc>
                  <a:txBody>
                    <a:bodyPr/>
                    <a:lstStyle/>
                    <a:p>
                      <a:pPr algn="ctr">
                        <a:lnSpc>
                          <a:spcPct val="115000"/>
                        </a:lnSpc>
                      </a:pPr>
                      <a:r>
                        <a:rPr lang="it-IT" sz="1400">
                          <a:effectLst/>
                        </a:rPr>
                        <a:t>12.00 – 12.10</a:t>
                      </a:r>
                      <a:endParaRPr lang="it-IT"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15000"/>
                        </a:lnSpc>
                      </a:pPr>
                      <a:r>
                        <a:rPr lang="it-IT" sz="1400">
                          <a:effectLst/>
                        </a:rPr>
                        <a:t>Uscita prima del pasto</a:t>
                      </a:r>
                      <a:endParaRPr lang="it-IT"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634738755"/>
                  </a:ext>
                </a:extLst>
              </a:tr>
              <a:tr h="341982">
                <a:tc>
                  <a:txBody>
                    <a:bodyPr/>
                    <a:lstStyle/>
                    <a:p>
                      <a:pPr algn="ctr">
                        <a:lnSpc>
                          <a:spcPct val="115000"/>
                        </a:lnSpc>
                      </a:pPr>
                      <a:r>
                        <a:rPr lang="it-IT" sz="1400">
                          <a:effectLst/>
                        </a:rPr>
                        <a:t>12.45 – 13.00</a:t>
                      </a:r>
                      <a:endParaRPr lang="it-IT"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15000"/>
                        </a:lnSpc>
                      </a:pPr>
                      <a:r>
                        <a:rPr lang="it-IT" sz="1400">
                          <a:effectLst/>
                        </a:rPr>
                        <a:t>Uscita post pasto</a:t>
                      </a:r>
                      <a:endParaRPr lang="it-IT"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249312348"/>
                  </a:ext>
                </a:extLst>
              </a:tr>
              <a:tr h="341982">
                <a:tc>
                  <a:txBody>
                    <a:bodyPr/>
                    <a:lstStyle/>
                    <a:p>
                      <a:pPr algn="ctr">
                        <a:lnSpc>
                          <a:spcPct val="115000"/>
                        </a:lnSpc>
                      </a:pPr>
                      <a:r>
                        <a:rPr lang="it-IT" sz="1400">
                          <a:effectLst/>
                        </a:rPr>
                        <a:t>15.30 – 15.40</a:t>
                      </a:r>
                      <a:endParaRPr lang="it-IT"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15000"/>
                        </a:lnSpc>
                      </a:pPr>
                      <a:r>
                        <a:rPr lang="it-IT" sz="1400">
                          <a:effectLst/>
                        </a:rPr>
                        <a:t>SEZ. C  Uscita</a:t>
                      </a:r>
                      <a:endParaRPr lang="it-IT"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618715909"/>
                  </a:ext>
                </a:extLst>
              </a:tr>
              <a:tr h="341982">
                <a:tc>
                  <a:txBody>
                    <a:bodyPr/>
                    <a:lstStyle/>
                    <a:p>
                      <a:pPr algn="ctr">
                        <a:lnSpc>
                          <a:spcPct val="115000"/>
                        </a:lnSpc>
                      </a:pPr>
                      <a:r>
                        <a:rPr lang="it-IT" sz="1400">
                          <a:effectLst/>
                        </a:rPr>
                        <a:t>15.40 – 15.50</a:t>
                      </a:r>
                      <a:endParaRPr lang="it-IT"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15000"/>
                        </a:lnSpc>
                      </a:pPr>
                      <a:r>
                        <a:rPr lang="it-IT" sz="1400">
                          <a:effectLst/>
                        </a:rPr>
                        <a:t>SEZ. B  Uscita</a:t>
                      </a:r>
                      <a:endParaRPr lang="it-IT"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2910414122"/>
                  </a:ext>
                </a:extLst>
              </a:tr>
              <a:tr h="341982">
                <a:tc>
                  <a:txBody>
                    <a:bodyPr/>
                    <a:lstStyle/>
                    <a:p>
                      <a:pPr algn="ctr">
                        <a:lnSpc>
                          <a:spcPct val="115000"/>
                        </a:lnSpc>
                      </a:pPr>
                      <a:r>
                        <a:rPr lang="it-IT" sz="1400">
                          <a:effectLst/>
                        </a:rPr>
                        <a:t>15.50 – 16.00</a:t>
                      </a:r>
                      <a:endParaRPr lang="it-IT"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15000"/>
                        </a:lnSpc>
                      </a:pPr>
                      <a:r>
                        <a:rPr lang="it-IT" sz="1400">
                          <a:effectLst/>
                        </a:rPr>
                        <a:t>SEZ. A  Uscita</a:t>
                      </a:r>
                      <a:endParaRPr lang="it-IT"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1641495600"/>
                  </a:ext>
                </a:extLst>
              </a:tr>
              <a:tr h="341982">
                <a:tc>
                  <a:txBody>
                    <a:bodyPr/>
                    <a:lstStyle/>
                    <a:p>
                      <a:pPr algn="ctr">
                        <a:lnSpc>
                          <a:spcPct val="115000"/>
                        </a:lnSpc>
                      </a:pPr>
                      <a:r>
                        <a:rPr lang="it-IT" sz="1400">
                          <a:effectLst/>
                          <a:highlight>
                            <a:srgbClr val="FFFF00"/>
                          </a:highlight>
                        </a:rPr>
                        <a:t>15.55 – 16.00</a:t>
                      </a:r>
                      <a:endParaRPr lang="it-IT"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15000"/>
                        </a:lnSpc>
                      </a:pPr>
                      <a:r>
                        <a:rPr lang="it-IT" sz="1400" dirty="0">
                          <a:effectLst/>
                          <a:highlight>
                            <a:srgbClr val="FFFF00"/>
                          </a:highlight>
                        </a:rPr>
                        <a:t>ARRIVO DEL PULMINO E CHIUSURA SCUOLA</a:t>
                      </a:r>
                      <a:endParaRPr lang="it-IT"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xmlns="" val="3035061449"/>
                  </a:ext>
                </a:extLst>
              </a:tr>
            </a:tbl>
          </a:graphicData>
        </a:graphic>
      </p:graphicFrame>
      <p:sp>
        <p:nvSpPr>
          <p:cNvPr id="8" name="Rectangle 2">
            <a:extLst>
              <a:ext uri="{FF2B5EF4-FFF2-40B4-BE49-F238E27FC236}">
                <a16:creationId xmlns:a16="http://schemas.microsoft.com/office/drawing/2014/main" xmlns="" id="{A73D6335-8243-3FC1-DE67-4E46325A52DF}"/>
              </a:ext>
            </a:extLst>
          </p:cNvPr>
          <p:cNvSpPr>
            <a:spLocks noChangeArrowheads="1"/>
          </p:cNvSpPr>
          <p:nvPr/>
        </p:nvSpPr>
        <p:spPr bwMode="auto">
          <a:xfrm>
            <a:off x="253220" y="216463"/>
            <a:ext cx="10563657"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a:t>
            </a:r>
            <a:r>
              <a:rPr kumimoji="0" lang="it-IT" altLang="it-IT" sz="1800" b="1" i="0" u="none" strike="noStrike" cap="none" normalizeH="0" baseline="0" dirty="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RARIO E MODALITA’ DI ACCESSO AL PLESSO</a:t>
            </a:r>
            <a:endParaRPr kumimoji="0" lang="it-IT" altLang="it-IT" sz="11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600" b="1" i="0" u="sng" strike="noStrike" cap="none" normalizeH="0" baseline="0" dirty="0" bmk="_Hlk5433580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dal 3 ottobre 2022 al 23 giugno 2023</a:t>
            </a:r>
            <a:endParaRPr kumimoji="0" lang="it-IT" altLang="it-IT" sz="1100" b="0" i="0" u="none" strike="noStrike" cap="none" normalizeH="0" baseline="0" dirty="0" bmk="_Hlk54335804">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600" b="1" i="0" u="sng" strike="noStrike" cap="none" normalizeH="0" baseline="0" dirty="0" bmk="_Hlk5433580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L’ENTRATA a scuola  e l’USCITA avverrà per gruppi sezione rispettando la distanza di sicurezza</a:t>
            </a:r>
            <a:r>
              <a:rPr kumimoji="0" lang="it-IT" altLang="it-IT" sz="1600" b="1" i="0" u="none" strike="noStrike" cap="none" normalizeH="0" baseline="0" dirty="0" bmk="_Hlk5433580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it-IT" altLang="it-IT" sz="1100" b="0" i="0" u="none" strike="noStrike" cap="none" normalizeH="0" baseline="0" dirty="0" bmk="_Hlk54335804">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bmk="_Hlk5433580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 chiede Cortesemente </a:t>
            </a:r>
            <a:r>
              <a:rPr kumimoji="0" lang="it-IT" altLang="it-IT" sz="1400" b="1" i="0" u="sng" strike="noStrike" cap="none" normalizeH="0" baseline="0" dirty="0" bmk="_Hlk5433580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ai genitori di RISPETTARE GLI ORARI di ENTRATA-USCITA   e   di NON CREARE ASSEMBRAMENTI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23091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a:extLst>
              <a:ext uri="{FF2B5EF4-FFF2-40B4-BE49-F238E27FC236}">
                <a16:creationId xmlns:a16="http://schemas.microsoft.com/office/drawing/2014/main" xmlns="" id="{7CBACF79-B63B-FC4D-30EB-A5B724C24B97}"/>
              </a:ext>
            </a:extLst>
          </p:cNvPr>
          <p:cNvGraphicFramePr>
            <a:graphicFrameLocks noGrp="1"/>
          </p:cNvGraphicFramePr>
          <p:nvPr>
            <p:extLst>
              <p:ext uri="{D42A27DB-BD31-4B8C-83A1-F6EECF244321}">
                <p14:modId xmlns:p14="http://schemas.microsoft.com/office/powerpoint/2010/main" xmlns="" val="991861860"/>
              </p:ext>
            </p:extLst>
          </p:nvPr>
        </p:nvGraphicFramePr>
        <p:xfrm>
          <a:off x="0" y="0"/>
          <a:ext cx="12192000" cy="6858001"/>
        </p:xfrm>
        <a:graphic>
          <a:graphicData uri="http://schemas.openxmlformats.org/drawingml/2006/table">
            <a:tbl>
              <a:tblPr firstRow="1" firstCol="1" bandRow="1">
                <a:tableStyleId>{5C22544A-7EE6-4342-B048-85BDC9FD1C3A}</a:tableStyleId>
              </a:tblPr>
              <a:tblGrid>
                <a:gridCol w="4363401">
                  <a:extLst>
                    <a:ext uri="{9D8B030D-6E8A-4147-A177-3AD203B41FA5}">
                      <a16:colId xmlns:a16="http://schemas.microsoft.com/office/drawing/2014/main" xmlns="" val="1535810636"/>
                    </a:ext>
                  </a:extLst>
                </a:gridCol>
                <a:gridCol w="7828599">
                  <a:extLst>
                    <a:ext uri="{9D8B030D-6E8A-4147-A177-3AD203B41FA5}">
                      <a16:colId xmlns:a16="http://schemas.microsoft.com/office/drawing/2014/main" xmlns="" val="3989658742"/>
                    </a:ext>
                  </a:extLst>
                </a:gridCol>
              </a:tblGrid>
              <a:tr h="530347">
                <a:tc gridSpan="2">
                  <a:txBody>
                    <a:bodyPr/>
                    <a:lstStyle/>
                    <a:p>
                      <a:pPr algn="ctr">
                        <a:lnSpc>
                          <a:spcPct val="115000"/>
                        </a:lnSpc>
                      </a:pPr>
                      <a:r>
                        <a:rPr lang="it-IT" sz="1400" kern="0">
                          <a:effectLst/>
                          <a:highlight>
                            <a:srgbClr val="FFFF00"/>
                          </a:highlight>
                        </a:rPr>
                        <a:t>GIORNATA SCOLASTICA</a:t>
                      </a:r>
                      <a:endParaRPr lang="it-IT" sz="11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hMerge="1">
                  <a:txBody>
                    <a:bodyPr/>
                    <a:lstStyle/>
                    <a:p>
                      <a:endParaRPr lang="it-IT"/>
                    </a:p>
                  </a:txBody>
                  <a:tcPr/>
                </a:tc>
                <a:extLst>
                  <a:ext uri="{0D108BD9-81ED-4DB2-BD59-A6C34878D82A}">
                    <a16:rowId xmlns:a16="http://schemas.microsoft.com/office/drawing/2014/main" xmlns="" val="1772042"/>
                  </a:ext>
                </a:extLst>
              </a:tr>
              <a:tr h="527922">
                <a:tc>
                  <a:txBody>
                    <a:bodyPr/>
                    <a:lstStyle/>
                    <a:p>
                      <a:pPr algn="ctr">
                        <a:lnSpc>
                          <a:spcPct val="115000"/>
                        </a:lnSpc>
                      </a:pPr>
                      <a:r>
                        <a:rPr lang="it-IT" sz="1400">
                          <a:effectLst/>
                        </a:rPr>
                        <a:t>8.00 - 9.00</a:t>
                      </a:r>
                      <a:endParaRPr lang="it-IT"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457200" algn="l">
                        <a:lnSpc>
                          <a:spcPct val="115000"/>
                        </a:lnSpc>
                      </a:pPr>
                      <a:r>
                        <a:rPr lang="it-IT" sz="1400">
                          <a:effectLst/>
                        </a:rPr>
                        <a:t>accoglienza bambini, gioco libero</a:t>
                      </a:r>
                      <a:endParaRPr lang="it-IT"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4069317163"/>
                  </a:ext>
                </a:extLst>
              </a:tr>
              <a:tr h="527922">
                <a:tc>
                  <a:txBody>
                    <a:bodyPr/>
                    <a:lstStyle/>
                    <a:p>
                      <a:pPr algn="ctr">
                        <a:lnSpc>
                          <a:spcPct val="115000"/>
                        </a:lnSpc>
                      </a:pPr>
                      <a:r>
                        <a:rPr lang="it-IT" sz="1400">
                          <a:effectLst/>
                        </a:rPr>
                        <a:t>9.00 - 9.30</a:t>
                      </a:r>
                      <a:endParaRPr lang="it-IT"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457200" algn="l">
                        <a:lnSpc>
                          <a:spcPct val="115000"/>
                        </a:lnSpc>
                      </a:pPr>
                      <a:r>
                        <a:rPr lang="it-IT" sz="1400">
                          <a:effectLst/>
                        </a:rPr>
                        <a:t>attività di routine (presenze, calendario, ecc.)</a:t>
                      </a:r>
                      <a:endParaRPr lang="it-IT"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691473496"/>
                  </a:ext>
                </a:extLst>
              </a:tr>
              <a:tr h="527922">
                <a:tc>
                  <a:txBody>
                    <a:bodyPr/>
                    <a:lstStyle/>
                    <a:p>
                      <a:pPr algn="ctr">
                        <a:lnSpc>
                          <a:spcPct val="115000"/>
                        </a:lnSpc>
                      </a:pPr>
                      <a:r>
                        <a:rPr lang="it-IT" sz="1400">
                          <a:effectLst/>
                        </a:rPr>
                        <a:t>9.30-10.00</a:t>
                      </a:r>
                      <a:endParaRPr lang="it-IT"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457200" algn="l">
                        <a:lnSpc>
                          <a:spcPct val="115000"/>
                        </a:lnSpc>
                      </a:pPr>
                      <a:r>
                        <a:rPr lang="it-IT" sz="1400">
                          <a:effectLst/>
                        </a:rPr>
                        <a:t>colazione, igiene personale</a:t>
                      </a:r>
                      <a:endParaRPr lang="it-IT"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906366836"/>
                  </a:ext>
                </a:extLst>
              </a:tr>
              <a:tr h="527922">
                <a:tc>
                  <a:txBody>
                    <a:bodyPr/>
                    <a:lstStyle/>
                    <a:p>
                      <a:pPr algn="ctr">
                        <a:lnSpc>
                          <a:spcPct val="115000"/>
                        </a:lnSpc>
                      </a:pPr>
                      <a:r>
                        <a:rPr lang="it-IT" sz="1400">
                          <a:effectLst/>
                        </a:rPr>
                        <a:t>10.00-11.30</a:t>
                      </a:r>
                      <a:endParaRPr lang="it-IT"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457200" algn="l">
                        <a:lnSpc>
                          <a:spcPct val="115000"/>
                        </a:lnSpc>
                      </a:pPr>
                      <a:r>
                        <a:rPr lang="it-IT" sz="1400">
                          <a:effectLst/>
                        </a:rPr>
                        <a:t>attività didattiche di apprendimento in sezione</a:t>
                      </a:r>
                      <a:endParaRPr lang="it-IT"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010086660"/>
                  </a:ext>
                </a:extLst>
              </a:tr>
              <a:tr h="527922">
                <a:tc>
                  <a:txBody>
                    <a:bodyPr/>
                    <a:lstStyle/>
                    <a:p>
                      <a:pPr algn="ctr">
                        <a:lnSpc>
                          <a:spcPct val="115000"/>
                        </a:lnSpc>
                      </a:pPr>
                      <a:r>
                        <a:rPr lang="it-IT" sz="1400" dirty="0">
                          <a:effectLst/>
                        </a:rPr>
                        <a:t>11.30-12.00</a:t>
                      </a:r>
                      <a:endParaRPr lang="it-IT"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457200" algn="l">
                        <a:lnSpc>
                          <a:spcPct val="115000"/>
                        </a:lnSpc>
                      </a:pPr>
                      <a:r>
                        <a:rPr lang="it-IT" sz="1400">
                          <a:effectLst/>
                        </a:rPr>
                        <a:t>sistemazione aula, igiene personale</a:t>
                      </a:r>
                      <a:endParaRPr lang="it-IT"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638043336"/>
                  </a:ext>
                </a:extLst>
              </a:tr>
              <a:tr h="527922">
                <a:tc>
                  <a:txBody>
                    <a:bodyPr/>
                    <a:lstStyle/>
                    <a:p>
                      <a:pPr algn="ctr">
                        <a:lnSpc>
                          <a:spcPct val="115000"/>
                        </a:lnSpc>
                      </a:pPr>
                      <a:r>
                        <a:rPr lang="it-IT" sz="1400">
                          <a:effectLst/>
                        </a:rPr>
                        <a:t>12.00-12.10</a:t>
                      </a:r>
                      <a:endParaRPr lang="it-IT"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457200" algn="l">
                        <a:lnSpc>
                          <a:spcPct val="115000"/>
                        </a:lnSpc>
                      </a:pPr>
                      <a:r>
                        <a:rPr lang="it-IT" sz="1400">
                          <a:effectLst/>
                        </a:rPr>
                        <a:t>uscita prima del pranzo</a:t>
                      </a:r>
                      <a:endParaRPr lang="it-IT"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675349993"/>
                  </a:ext>
                </a:extLst>
              </a:tr>
              <a:tr h="527922">
                <a:tc>
                  <a:txBody>
                    <a:bodyPr/>
                    <a:lstStyle/>
                    <a:p>
                      <a:pPr algn="ctr">
                        <a:lnSpc>
                          <a:spcPct val="115000"/>
                        </a:lnSpc>
                      </a:pPr>
                      <a:r>
                        <a:rPr lang="it-IT" sz="1400">
                          <a:effectLst/>
                        </a:rPr>
                        <a:t>12.00-12.30</a:t>
                      </a:r>
                      <a:endParaRPr lang="it-IT"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457200" algn="l">
                        <a:lnSpc>
                          <a:spcPct val="115000"/>
                        </a:lnSpc>
                      </a:pPr>
                      <a:r>
                        <a:rPr lang="it-IT" sz="1400">
                          <a:effectLst/>
                        </a:rPr>
                        <a:t>Pranzo</a:t>
                      </a:r>
                      <a:endParaRPr lang="it-IT"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751952626"/>
                  </a:ext>
                </a:extLst>
              </a:tr>
              <a:tr h="527922">
                <a:tc>
                  <a:txBody>
                    <a:bodyPr/>
                    <a:lstStyle/>
                    <a:p>
                      <a:pPr algn="ctr">
                        <a:lnSpc>
                          <a:spcPct val="115000"/>
                        </a:lnSpc>
                      </a:pPr>
                      <a:r>
                        <a:rPr lang="it-IT" sz="1400">
                          <a:effectLst/>
                        </a:rPr>
                        <a:t>12.30-13.00</a:t>
                      </a:r>
                      <a:endParaRPr lang="it-IT"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457200" algn="l">
                        <a:lnSpc>
                          <a:spcPct val="115000"/>
                        </a:lnSpc>
                      </a:pPr>
                      <a:r>
                        <a:rPr lang="it-IT" sz="1400">
                          <a:effectLst/>
                        </a:rPr>
                        <a:t>gioco libero in sezione e/o giardino</a:t>
                      </a:r>
                      <a:endParaRPr lang="it-IT"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3273481447"/>
                  </a:ext>
                </a:extLst>
              </a:tr>
              <a:tr h="527922">
                <a:tc>
                  <a:txBody>
                    <a:bodyPr/>
                    <a:lstStyle/>
                    <a:p>
                      <a:pPr algn="ctr">
                        <a:lnSpc>
                          <a:spcPct val="115000"/>
                        </a:lnSpc>
                      </a:pPr>
                      <a:r>
                        <a:rPr lang="it-IT" sz="1400">
                          <a:effectLst/>
                        </a:rPr>
                        <a:t>12.45-13.00</a:t>
                      </a:r>
                      <a:endParaRPr lang="it-IT"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457200" algn="l">
                        <a:lnSpc>
                          <a:spcPct val="115000"/>
                        </a:lnSpc>
                      </a:pPr>
                      <a:r>
                        <a:rPr lang="it-IT" sz="1400">
                          <a:effectLst/>
                        </a:rPr>
                        <a:t>uscita  dopo il pranzo</a:t>
                      </a:r>
                      <a:endParaRPr lang="it-IT"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2854398191"/>
                  </a:ext>
                </a:extLst>
              </a:tr>
              <a:tr h="1048434">
                <a:tc>
                  <a:txBody>
                    <a:bodyPr/>
                    <a:lstStyle/>
                    <a:p>
                      <a:pPr algn="ctr">
                        <a:lnSpc>
                          <a:spcPct val="115000"/>
                        </a:lnSpc>
                      </a:pPr>
                      <a:r>
                        <a:rPr lang="it-IT" sz="1400">
                          <a:effectLst/>
                        </a:rPr>
                        <a:t>13.00-15.00</a:t>
                      </a:r>
                      <a:endParaRPr lang="it-IT"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457200" algn="l">
                        <a:lnSpc>
                          <a:spcPct val="115000"/>
                        </a:lnSpc>
                      </a:pPr>
                      <a:r>
                        <a:rPr lang="it-IT" sz="1400">
                          <a:effectLst/>
                        </a:rPr>
                        <a:t>riposo per i bambini di 3 e 4 anni;</a:t>
                      </a:r>
                      <a:endParaRPr lang="it-IT" sz="1200">
                        <a:effectLst/>
                      </a:endParaRPr>
                    </a:p>
                    <a:p>
                      <a:pPr marL="457200" algn="l">
                        <a:lnSpc>
                          <a:spcPct val="115000"/>
                        </a:lnSpc>
                      </a:pPr>
                      <a:r>
                        <a:rPr lang="it-IT" sz="1400">
                          <a:effectLst/>
                        </a:rPr>
                        <a:t>attività di apprendimento in sezione, per i bambini di 5 anni</a:t>
                      </a:r>
                      <a:endParaRPr lang="it-IT"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1909830664"/>
                  </a:ext>
                </a:extLst>
              </a:tr>
              <a:tr h="527922">
                <a:tc>
                  <a:txBody>
                    <a:bodyPr/>
                    <a:lstStyle/>
                    <a:p>
                      <a:pPr algn="ctr">
                        <a:lnSpc>
                          <a:spcPct val="115000"/>
                        </a:lnSpc>
                      </a:pPr>
                      <a:r>
                        <a:rPr lang="it-IT" sz="1400">
                          <a:effectLst/>
                        </a:rPr>
                        <a:t>15.00-16.00</a:t>
                      </a:r>
                      <a:endParaRPr lang="it-IT"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marL="457200" algn="l">
                        <a:lnSpc>
                          <a:spcPct val="115000"/>
                        </a:lnSpc>
                      </a:pPr>
                      <a:r>
                        <a:rPr lang="it-IT" sz="1400" dirty="0">
                          <a:effectLst/>
                        </a:rPr>
                        <a:t>merenda e preparazione all’uscita con chiusura della scuola.</a:t>
                      </a:r>
                      <a:endParaRPr lang="it-IT"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xmlns="" val="754296473"/>
                  </a:ext>
                </a:extLst>
              </a:tr>
            </a:tbl>
          </a:graphicData>
        </a:graphic>
      </p:graphicFrame>
    </p:spTree>
    <p:extLst>
      <p:ext uri="{BB962C8B-B14F-4D97-AF65-F5344CB8AC3E}">
        <p14:creationId xmlns:p14="http://schemas.microsoft.com/office/powerpoint/2010/main" xmlns="" val="17991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E85A685D-5CB2-B6DC-E72A-B7DE673412A5}"/>
              </a:ext>
            </a:extLst>
          </p:cNvPr>
          <p:cNvSpPr txBox="1"/>
          <p:nvPr/>
        </p:nvSpPr>
        <p:spPr>
          <a:xfrm>
            <a:off x="178192" y="253218"/>
            <a:ext cx="11835618" cy="6563335"/>
          </a:xfrm>
          <a:prstGeom prst="rect">
            <a:avLst/>
          </a:prstGeom>
          <a:noFill/>
        </p:spPr>
        <p:txBody>
          <a:bodyPr wrap="square" rtlCol="0">
            <a:spAutoFit/>
          </a:bodyPr>
          <a:lstStyle/>
          <a:p>
            <a:pPr marR="539750" algn="ctr">
              <a:lnSpc>
                <a:spcPct val="115000"/>
              </a:lnSpc>
              <a:tabLst>
                <a:tab pos="255905" algn="l"/>
              </a:tabLst>
            </a:pPr>
            <a:r>
              <a:rPr lang="it-IT" sz="1400" b="1" u="sng" dirty="0">
                <a:solidFill>
                  <a:srgbClr val="FF0000"/>
                </a:solidFill>
                <a:effectLst/>
                <a:latin typeface="Arial Narrow" panose="020B0606020202030204" pitchFamily="34" charset="0"/>
                <a:ea typeface="Calibri" panose="020F0502020204030204" pitchFamily="34" charset="0"/>
              </a:rPr>
              <a:t>PROGETTAZIONE DELLE ATTIVITA’ DIDATTICHE</a:t>
            </a:r>
            <a:endParaRPr lang="it-IT" sz="1400" dirty="0">
              <a:effectLst/>
              <a:latin typeface="Times New Roman" panose="02020603050405020304" pitchFamily="18" charset="0"/>
              <a:ea typeface="Calibri" panose="020F0502020204030204" pitchFamily="34" charset="0"/>
            </a:endParaRPr>
          </a:p>
          <a:p>
            <a:pPr marL="539750" marR="539750" algn="ctr">
              <a:lnSpc>
                <a:spcPct val="115000"/>
              </a:lnSpc>
              <a:spcAft>
                <a:spcPts val="0"/>
              </a:spcAft>
              <a:tabLst>
                <a:tab pos="255905" algn="l"/>
              </a:tabLst>
            </a:pPr>
            <a:r>
              <a:rPr lang="it-IT" sz="1400" u="none" strike="noStrike" dirty="0">
                <a:solidFill>
                  <a:srgbClr val="FF0000"/>
                </a:solidFill>
                <a:effectLst/>
                <a:latin typeface="Arial Rounded MT Bold" panose="020F0704030504030204" pitchFamily="34" charset="0"/>
                <a:ea typeface="Calibri" panose="020F0502020204030204" pitchFamily="34" charset="0"/>
              </a:rPr>
              <a:t> </a:t>
            </a:r>
            <a:endParaRPr lang="it-IT" sz="1400" dirty="0">
              <a:effectLst/>
              <a:latin typeface="Times New Roman" panose="02020603050405020304" pitchFamily="18" charset="0"/>
              <a:ea typeface="Calibri" panose="020F0502020204030204" pitchFamily="34" charset="0"/>
            </a:endParaRPr>
          </a:p>
          <a:p>
            <a:pPr algn="just">
              <a:lnSpc>
                <a:spcPct val="115000"/>
              </a:lnSpc>
              <a:tabLst>
                <a:tab pos="255905" algn="l"/>
              </a:tabLst>
            </a:pPr>
            <a:r>
              <a:rPr lang="it-IT" sz="1400" dirty="0">
                <a:solidFill>
                  <a:srgbClr val="000000"/>
                </a:solidFill>
                <a:effectLst/>
                <a:latin typeface="Times New Roman" panose="02020603050405020304" pitchFamily="18" charset="0"/>
                <a:ea typeface="Calibri" panose="020F0502020204030204" pitchFamily="34" charset="0"/>
              </a:rPr>
              <a:t>Nel corso dell’anno scolastico saranno proposti percorsi educativi-didattici specifici all’interno di ogni sezione. Il tema della Programmazione educativo-didattica per </a:t>
            </a:r>
            <a:r>
              <a:rPr lang="it-IT" sz="1400" dirty="0" err="1">
                <a:solidFill>
                  <a:srgbClr val="000000"/>
                </a:solidFill>
                <a:effectLst/>
                <a:latin typeface="Times New Roman" panose="02020603050405020304" pitchFamily="18" charset="0"/>
                <a:ea typeface="Calibri" panose="020F0502020204030204" pitchFamily="34" charset="0"/>
              </a:rPr>
              <a:t>l’a.s.</a:t>
            </a:r>
            <a:r>
              <a:rPr lang="it-IT" sz="1400" dirty="0">
                <a:solidFill>
                  <a:srgbClr val="000000"/>
                </a:solidFill>
                <a:effectLst/>
                <a:latin typeface="Times New Roman" panose="02020603050405020304" pitchFamily="18" charset="0"/>
                <a:ea typeface="Calibri" panose="020F0502020204030204" pitchFamily="34" charset="0"/>
              </a:rPr>
              <a:t> 2022/23 si basa sull’arte</a:t>
            </a:r>
            <a:endParaRPr lang="it-IT" sz="1400" dirty="0">
              <a:effectLst/>
              <a:latin typeface="Times New Roman" panose="02020603050405020304" pitchFamily="18" charset="0"/>
              <a:ea typeface="Calibri" panose="020F0502020204030204" pitchFamily="34" charset="0"/>
            </a:endParaRPr>
          </a:p>
          <a:p>
            <a:pPr algn="just">
              <a:lnSpc>
                <a:spcPct val="115000"/>
              </a:lnSpc>
              <a:tabLst>
                <a:tab pos="255905" algn="l"/>
              </a:tabLst>
            </a:pPr>
            <a:r>
              <a:rPr lang="it-IT" sz="1400" u="sng" dirty="0">
                <a:solidFill>
                  <a:srgbClr val="FF0000"/>
                </a:solidFill>
                <a:effectLst/>
                <a:latin typeface="Arial Rounded MT Bold" panose="020F0704030504030204" pitchFamily="34" charset="0"/>
                <a:ea typeface="Calibri" panose="020F0502020204030204" pitchFamily="34" charset="0"/>
              </a:rPr>
              <a:t>MODALITA’ OPERATIVE</a:t>
            </a:r>
            <a:endParaRPr lang="it-IT" sz="1400" dirty="0">
              <a:effectLst/>
              <a:latin typeface="Times New Roman" panose="02020603050405020304" pitchFamily="18" charset="0"/>
              <a:ea typeface="Calibri" panose="020F0502020204030204" pitchFamily="34" charset="0"/>
            </a:endParaRPr>
          </a:p>
          <a:p>
            <a:pPr algn="just">
              <a:lnSpc>
                <a:spcPct val="115000"/>
              </a:lnSpc>
              <a:tabLst>
                <a:tab pos="255905" algn="l"/>
              </a:tabLst>
            </a:pPr>
            <a:r>
              <a:rPr lang="it-IT" sz="1400" dirty="0">
                <a:solidFill>
                  <a:srgbClr val="000000"/>
                </a:solidFill>
                <a:effectLst/>
                <a:latin typeface="Times New Roman" panose="02020603050405020304" pitchFamily="18" charset="0"/>
                <a:ea typeface="Calibri" panose="020F0502020204030204" pitchFamily="34" charset="0"/>
              </a:rPr>
              <a:t>Ogni mattina i bambini in sezione, affronteranno temi relativi alla progettazione educativo didattica. Sono state progettate attività di routine da svolgersi nel periodo iniziale dell’insegnamento e per tutto </a:t>
            </a:r>
            <a:r>
              <a:rPr lang="it-IT" sz="1400" dirty="0" err="1">
                <a:solidFill>
                  <a:srgbClr val="000000"/>
                </a:solidFill>
                <a:effectLst/>
                <a:latin typeface="Times New Roman" panose="02020603050405020304" pitchFamily="18" charset="0"/>
                <a:ea typeface="Calibri" panose="020F0502020204030204" pitchFamily="34" charset="0"/>
              </a:rPr>
              <a:t>l’a.s.</a:t>
            </a:r>
            <a:r>
              <a:rPr lang="it-IT" sz="1400" dirty="0">
                <a:solidFill>
                  <a:srgbClr val="000000"/>
                </a:solidFill>
                <a:effectLst/>
                <a:latin typeface="Times New Roman" panose="02020603050405020304" pitchFamily="18" charset="0"/>
                <a:ea typeface="Calibri" panose="020F0502020204030204" pitchFamily="34" charset="0"/>
              </a:rPr>
              <a:t> all’interno di ogni sezione. Tali attività aiutano, bambini ed insegnanti, a vivere la quotidianità in modo sereno, stimolante e gratificante e s’intrecciano, in modo spontaneo e naturale alle attività di apprendimento, entrando di diritto nel curriculum, integrandolo, in quanto costituiscono spazi e momenti che favoriscono:</a:t>
            </a:r>
            <a:endParaRPr lang="it-IT" sz="14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tabLst>
                <a:tab pos="255905" algn="l"/>
              </a:tabLst>
            </a:pPr>
            <a:r>
              <a:rPr lang="it-IT" sz="1400" dirty="0">
                <a:solidFill>
                  <a:srgbClr val="000000"/>
                </a:solidFill>
                <a:effectLst/>
                <a:latin typeface="Times New Roman" panose="02020603050405020304" pitchFamily="18" charset="0"/>
                <a:ea typeface="Calibri" panose="020F0502020204030204" pitchFamily="34" charset="0"/>
              </a:rPr>
              <a:t>autonomia ed identità personale;</a:t>
            </a:r>
            <a:endParaRPr lang="it-IT" sz="14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tabLst>
                <a:tab pos="255905" algn="l"/>
              </a:tabLst>
            </a:pPr>
            <a:r>
              <a:rPr lang="it-IT" sz="1400" dirty="0">
                <a:solidFill>
                  <a:srgbClr val="000000"/>
                </a:solidFill>
                <a:effectLst/>
                <a:latin typeface="Times New Roman" panose="02020603050405020304" pitchFamily="18" charset="0"/>
                <a:ea typeface="Calibri" panose="020F0502020204030204" pitchFamily="34" charset="0"/>
              </a:rPr>
              <a:t>interiorizzazione di regole;</a:t>
            </a:r>
            <a:endParaRPr lang="it-IT" sz="14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tabLst>
                <a:tab pos="255905" algn="l"/>
              </a:tabLst>
            </a:pPr>
            <a:r>
              <a:rPr lang="it-IT" sz="1400" dirty="0">
                <a:solidFill>
                  <a:srgbClr val="000000"/>
                </a:solidFill>
                <a:effectLst/>
                <a:latin typeface="Times New Roman" panose="02020603050405020304" pitchFamily="18" charset="0"/>
                <a:ea typeface="Calibri" panose="020F0502020204030204" pitchFamily="34" charset="0"/>
              </a:rPr>
              <a:t>socializzazione e condivisione;</a:t>
            </a:r>
            <a:endParaRPr lang="it-IT" sz="14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tabLst>
                <a:tab pos="255905" algn="l"/>
              </a:tabLst>
            </a:pPr>
            <a:r>
              <a:rPr lang="it-IT" sz="1400" dirty="0">
                <a:solidFill>
                  <a:srgbClr val="000000"/>
                </a:solidFill>
                <a:effectLst/>
                <a:latin typeface="Times New Roman" panose="02020603050405020304" pitchFamily="18" charset="0"/>
                <a:ea typeface="Calibri" panose="020F0502020204030204" pitchFamily="34" charset="0"/>
              </a:rPr>
              <a:t>attività di tipo cooperativo tutoriale;</a:t>
            </a:r>
            <a:endParaRPr lang="it-IT" sz="14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tabLst>
                <a:tab pos="255905" algn="l"/>
              </a:tabLst>
            </a:pPr>
            <a:r>
              <a:rPr lang="it-IT" sz="1400" dirty="0">
                <a:solidFill>
                  <a:srgbClr val="000000"/>
                </a:solidFill>
                <a:effectLst/>
                <a:latin typeface="Times New Roman" panose="02020603050405020304" pitchFamily="18" charset="0"/>
                <a:ea typeface="Calibri" panose="020F0502020204030204" pitchFamily="34" charset="0"/>
              </a:rPr>
              <a:t>capacità organizzative e gestionali;</a:t>
            </a:r>
            <a:endParaRPr lang="it-IT" sz="14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tabLst>
                <a:tab pos="255905" algn="l"/>
              </a:tabLst>
            </a:pPr>
            <a:r>
              <a:rPr lang="it-IT" sz="1400" dirty="0">
                <a:solidFill>
                  <a:srgbClr val="000000"/>
                </a:solidFill>
                <a:effectLst/>
                <a:latin typeface="Times New Roman" panose="02020603050405020304" pitchFamily="18" charset="0"/>
                <a:ea typeface="Calibri" panose="020F0502020204030204" pitchFamily="34" charset="0"/>
              </a:rPr>
              <a:t>situazioni di benessere.</a:t>
            </a:r>
            <a:endParaRPr lang="it-IT" sz="1400" dirty="0">
              <a:effectLst/>
              <a:latin typeface="Times New Roman" panose="02020603050405020304" pitchFamily="18" charset="0"/>
              <a:ea typeface="Calibri" panose="020F0502020204030204" pitchFamily="34" charset="0"/>
            </a:endParaRPr>
          </a:p>
          <a:p>
            <a:pPr algn="just">
              <a:lnSpc>
                <a:spcPct val="115000"/>
              </a:lnSpc>
              <a:tabLst>
                <a:tab pos="255905" algn="l"/>
              </a:tabLst>
            </a:pPr>
            <a:r>
              <a:rPr lang="it-IT" sz="1400" u="sng" dirty="0">
                <a:solidFill>
                  <a:srgbClr val="FF0000"/>
                </a:solidFill>
                <a:effectLst/>
                <a:latin typeface="Arial Rounded MT Bold" panose="020F0704030504030204" pitchFamily="34" charset="0"/>
                <a:ea typeface="Calibri" panose="020F0502020204030204" pitchFamily="34" charset="0"/>
              </a:rPr>
              <a:t>Le attività di routine:</a:t>
            </a:r>
            <a:endParaRPr lang="it-IT" sz="14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tabLst>
                <a:tab pos="255905" algn="l"/>
              </a:tabLst>
            </a:pPr>
            <a:r>
              <a:rPr lang="it-IT" sz="1400" dirty="0">
                <a:solidFill>
                  <a:srgbClr val="000000"/>
                </a:solidFill>
                <a:effectLst/>
                <a:latin typeface="Times New Roman" panose="02020603050405020304" pitchFamily="18" charset="0"/>
                <a:ea typeface="Calibri" panose="020F0502020204030204" pitchFamily="34" charset="0"/>
              </a:rPr>
              <a:t>Accoglienza;</a:t>
            </a:r>
            <a:endParaRPr lang="it-IT" sz="14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tabLst>
                <a:tab pos="255905" algn="l"/>
              </a:tabLst>
            </a:pPr>
            <a:r>
              <a:rPr lang="it-IT" sz="1400" dirty="0">
                <a:solidFill>
                  <a:srgbClr val="000000"/>
                </a:solidFill>
                <a:effectLst/>
                <a:latin typeface="Times New Roman" panose="02020603050405020304" pitchFamily="18" charset="0"/>
                <a:ea typeface="Calibri" panose="020F0502020204030204" pitchFamily="34" charset="0"/>
              </a:rPr>
              <a:t>Gioco libero;</a:t>
            </a:r>
            <a:endParaRPr lang="it-IT" sz="14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tabLst>
                <a:tab pos="255905" algn="l"/>
              </a:tabLst>
            </a:pPr>
            <a:r>
              <a:rPr lang="it-IT" sz="1400" dirty="0">
                <a:solidFill>
                  <a:srgbClr val="000000"/>
                </a:solidFill>
                <a:effectLst/>
                <a:latin typeface="Times New Roman" panose="02020603050405020304" pitchFamily="18" charset="0"/>
                <a:ea typeface="Calibri" panose="020F0502020204030204" pitchFamily="34" charset="0"/>
              </a:rPr>
              <a:t>Registrazione delle presenze;</a:t>
            </a:r>
            <a:endParaRPr lang="it-IT" sz="14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tabLst>
                <a:tab pos="255905" algn="l"/>
              </a:tabLst>
            </a:pPr>
            <a:r>
              <a:rPr lang="it-IT" sz="1400" dirty="0">
                <a:solidFill>
                  <a:srgbClr val="000000"/>
                </a:solidFill>
                <a:effectLst/>
                <a:latin typeface="Times New Roman" panose="02020603050405020304" pitchFamily="18" charset="0"/>
                <a:ea typeface="Calibri" panose="020F0502020204030204" pitchFamily="34" charset="0"/>
              </a:rPr>
              <a:t>Calendario ed osservazione delle condizioni atmosferiche;</a:t>
            </a:r>
            <a:endParaRPr lang="it-IT" sz="14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tabLst>
                <a:tab pos="255905" algn="l"/>
              </a:tabLst>
            </a:pPr>
            <a:r>
              <a:rPr lang="it-IT" sz="1400" dirty="0">
                <a:solidFill>
                  <a:srgbClr val="000000"/>
                </a:solidFill>
                <a:effectLst/>
                <a:latin typeface="Times New Roman" panose="02020603050405020304" pitchFamily="18" charset="0"/>
                <a:ea typeface="Calibri" panose="020F0502020204030204" pitchFamily="34" charset="0"/>
              </a:rPr>
              <a:t>Scansione della giornata;</a:t>
            </a:r>
            <a:endParaRPr lang="it-IT" sz="14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Symbol" panose="05050102010706020507" pitchFamily="18" charset="2"/>
              <a:buChar char=""/>
              <a:tabLst>
                <a:tab pos="255905" algn="l"/>
              </a:tabLst>
            </a:pPr>
            <a:r>
              <a:rPr lang="it-IT" sz="1400" dirty="0">
                <a:solidFill>
                  <a:srgbClr val="000000"/>
                </a:solidFill>
                <a:effectLst/>
                <a:latin typeface="Times New Roman" panose="02020603050405020304" pitchFamily="18" charset="0"/>
                <a:ea typeface="Calibri" panose="020F0502020204030204" pitchFamily="34" charset="0"/>
              </a:rPr>
              <a:t>Compleanni;</a:t>
            </a:r>
            <a:endParaRPr lang="it-IT" sz="1400" dirty="0">
              <a:effectLst/>
              <a:latin typeface="Times New Roman" panose="02020603050405020304" pitchFamily="18" charset="0"/>
              <a:ea typeface="Calibri" panose="020F0502020204030204" pitchFamily="34" charset="0"/>
            </a:endParaRPr>
          </a:p>
          <a:p>
            <a:pPr marL="228600" algn="just">
              <a:lnSpc>
                <a:spcPct val="115000"/>
              </a:lnSpc>
              <a:spcAft>
                <a:spcPts val="0"/>
              </a:spcAft>
              <a:tabLst>
                <a:tab pos="255905" algn="l"/>
              </a:tabLst>
            </a:pPr>
            <a:r>
              <a:rPr lang="it-IT" sz="1400" dirty="0">
                <a:solidFill>
                  <a:srgbClr val="000000"/>
                </a:solidFill>
                <a:effectLst/>
                <a:latin typeface="Times New Roman" panose="02020603050405020304" pitchFamily="18" charset="0"/>
                <a:ea typeface="Calibri" panose="020F0502020204030204" pitchFamily="34" charset="0"/>
              </a:rPr>
              <a:t>In quanto attività ricorrenti quotidianamente, necessitano della predisposizione di “angoli”, spazi permanentemente allestiti che, nel corso </a:t>
            </a:r>
            <a:r>
              <a:rPr lang="it-IT" sz="1400" dirty="0" err="1">
                <a:solidFill>
                  <a:srgbClr val="000000"/>
                </a:solidFill>
                <a:effectLst/>
                <a:latin typeface="Times New Roman" panose="02020603050405020304" pitchFamily="18" charset="0"/>
                <a:ea typeface="Calibri" panose="020F0502020204030204" pitchFamily="34" charset="0"/>
              </a:rPr>
              <a:t>dell’a.s.</a:t>
            </a:r>
            <a:r>
              <a:rPr lang="it-IT" sz="1400" dirty="0">
                <a:solidFill>
                  <a:srgbClr val="000000"/>
                </a:solidFill>
                <a:effectLst/>
                <a:latin typeface="Times New Roman" panose="02020603050405020304" pitchFamily="18" charset="0"/>
                <a:ea typeface="Calibri" panose="020F0502020204030204" pitchFamily="34" charset="0"/>
              </a:rPr>
              <a:t>, diventeranno, per i bambini, punti di riferimento per le diverse attività e ne scandiranno i tempi.</a:t>
            </a:r>
            <a:endParaRPr lang="it-IT" sz="1400" dirty="0">
              <a:effectLst/>
              <a:latin typeface="Times New Roman" panose="02020603050405020304" pitchFamily="18" charset="0"/>
              <a:ea typeface="Calibri" panose="020F0502020204030204" pitchFamily="34" charset="0"/>
            </a:endParaRPr>
          </a:p>
          <a:p>
            <a:pPr algn="just">
              <a:lnSpc>
                <a:spcPct val="115000"/>
              </a:lnSpc>
              <a:tabLst>
                <a:tab pos="255905" algn="l"/>
              </a:tabLst>
            </a:pPr>
            <a:r>
              <a:rPr lang="it-IT" sz="1400" dirty="0">
                <a:effectLst/>
                <a:latin typeface="Times New Roman" panose="02020603050405020304" pitchFamily="18" charset="0"/>
                <a:ea typeface="Calibri" panose="020F0502020204030204" pitchFamily="34" charset="0"/>
              </a:rPr>
              <a:t> </a:t>
            </a:r>
          </a:p>
          <a:p>
            <a:endParaRPr lang="it-IT" dirty="0"/>
          </a:p>
        </p:txBody>
      </p:sp>
    </p:spTree>
    <p:extLst>
      <p:ext uri="{BB962C8B-B14F-4D97-AF65-F5344CB8AC3E}">
        <p14:creationId xmlns:p14="http://schemas.microsoft.com/office/powerpoint/2010/main" xmlns="" val="368157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 calcmode="lin" valueType="num">
                                      <p:cBhvr additive="base">
                                        <p:cTn id="1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 calcmode="lin" valueType="num">
                                      <p:cBhvr additive="base">
                                        <p:cTn id="22"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 calcmode="lin" valueType="num">
                                      <p:cBhvr additive="base">
                                        <p:cTn id="26"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 calcmode="lin" valueType="num">
                                      <p:cBhvr additive="base">
                                        <p:cTn id="30"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 calcmode="lin" valueType="num">
                                      <p:cBhvr additive="base">
                                        <p:cTn id="34"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 calcmode="lin" valueType="num">
                                      <p:cBhvr additive="base">
                                        <p:cTn id="38"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fade">
                                      <p:cBhvr>
                                        <p:cTn id="44" dur="1000"/>
                                        <p:tgtEl>
                                          <p:spTgt spid="2">
                                            <p:txEl>
                                              <p:pRg st="11" end="11"/>
                                            </p:txEl>
                                          </p:spTgt>
                                        </p:tgtEl>
                                      </p:cBhvr>
                                    </p:animEffect>
                                    <p:anim calcmode="lin" valueType="num">
                                      <p:cBhvr>
                                        <p:cTn id="4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animEffect transition="in" filter="wipe(down)">
                                      <p:cBhvr>
                                        <p:cTn id="51" dur="500"/>
                                        <p:tgtEl>
                                          <p:spTgt spid="2">
                                            <p:txEl>
                                              <p:pRg st="12" end="12"/>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2">
                                            <p:txEl>
                                              <p:pRg st="13" end="13"/>
                                            </p:txEl>
                                          </p:spTgt>
                                        </p:tgtEl>
                                        <p:attrNameLst>
                                          <p:attrName>style.visibility</p:attrName>
                                        </p:attrNameLst>
                                      </p:cBhvr>
                                      <p:to>
                                        <p:strVal val="visible"/>
                                      </p:to>
                                    </p:set>
                                    <p:animEffect transition="in" filter="wipe(down)">
                                      <p:cBhvr>
                                        <p:cTn id="54" dur="500"/>
                                        <p:tgtEl>
                                          <p:spTgt spid="2">
                                            <p:txEl>
                                              <p:pRg st="13" end="13"/>
                                            </p:txEl>
                                          </p:spTgt>
                                        </p:tgtEl>
                                      </p:cBhvr>
                                    </p:animEffect>
                                  </p:childTnLst>
                                </p:cTn>
                              </p:par>
                              <p:par>
                                <p:cTn id="55" presetID="22" presetClass="entr" presetSubtype="4" fill="hold" nodeType="withEffect">
                                  <p:stCondLst>
                                    <p:cond delay="0"/>
                                  </p:stCondLst>
                                  <p:childTnLst>
                                    <p:set>
                                      <p:cBhvr>
                                        <p:cTn id="56" dur="1" fill="hold">
                                          <p:stCondLst>
                                            <p:cond delay="0"/>
                                          </p:stCondLst>
                                        </p:cTn>
                                        <p:tgtEl>
                                          <p:spTgt spid="2">
                                            <p:txEl>
                                              <p:pRg st="14" end="14"/>
                                            </p:txEl>
                                          </p:spTgt>
                                        </p:tgtEl>
                                        <p:attrNameLst>
                                          <p:attrName>style.visibility</p:attrName>
                                        </p:attrNameLst>
                                      </p:cBhvr>
                                      <p:to>
                                        <p:strVal val="visible"/>
                                      </p:to>
                                    </p:set>
                                    <p:animEffect transition="in" filter="wipe(down)">
                                      <p:cBhvr>
                                        <p:cTn id="57" dur="500"/>
                                        <p:tgtEl>
                                          <p:spTgt spid="2">
                                            <p:txEl>
                                              <p:pRg st="14" end="14"/>
                                            </p:txEl>
                                          </p:spTgt>
                                        </p:tgtEl>
                                      </p:cBhvr>
                                    </p:animEffect>
                                  </p:childTnLst>
                                </p:cTn>
                              </p:par>
                              <p:par>
                                <p:cTn id="58" presetID="22" presetClass="entr" presetSubtype="4" fill="hold" nodeType="withEffect">
                                  <p:stCondLst>
                                    <p:cond delay="0"/>
                                  </p:stCondLst>
                                  <p:childTnLst>
                                    <p:set>
                                      <p:cBhvr>
                                        <p:cTn id="59" dur="1" fill="hold">
                                          <p:stCondLst>
                                            <p:cond delay="0"/>
                                          </p:stCondLst>
                                        </p:cTn>
                                        <p:tgtEl>
                                          <p:spTgt spid="2">
                                            <p:txEl>
                                              <p:pRg st="15" end="15"/>
                                            </p:txEl>
                                          </p:spTgt>
                                        </p:tgtEl>
                                        <p:attrNameLst>
                                          <p:attrName>style.visibility</p:attrName>
                                        </p:attrNameLst>
                                      </p:cBhvr>
                                      <p:to>
                                        <p:strVal val="visible"/>
                                      </p:to>
                                    </p:set>
                                    <p:animEffect transition="in" filter="wipe(down)">
                                      <p:cBhvr>
                                        <p:cTn id="60" dur="500"/>
                                        <p:tgtEl>
                                          <p:spTgt spid="2">
                                            <p:txEl>
                                              <p:pRg st="15" end="15"/>
                                            </p:txEl>
                                          </p:spTgt>
                                        </p:tgtEl>
                                      </p:cBhvr>
                                    </p:animEffect>
                                  </p:childTnLst>
                                </p:cTn>
                              </p:par>
                              <p:par>
                                <p:cTn id="61" presetID="22" presetClass="entr" presetSubtype="4" fill="hold" nodeType="withEffect">
                                  <p:stCondLst>
                                    <p:cond delay="0"/>
                                  </p:stCondLst>
                                  <p:childTnLst>
                                    <p:set>
                                      <p:cBhvr>
                                        <p:cTn id="62" dur="1" fill="hold">
                                          <p:stCondLst>
                                            <p:cond delay="0"/>
                                          </p:stCondLst>
                                        </p:cTn>
                                        <p:tgtEl>
                                          <p:spTgt spid="2">
                                            <p:txEl>
                                              <p:pRg st="16" end="16"/>
                                            </p:txEl>
                                          </p:spTgt>
                                        </p:tgtEl>
                                        <p:attrNameLst>
                                          <p:attrName>style.visibility</p:attrName>
                                        </p:attrNameLst>
                                      </p:cBhvr>
                                      <p:to>
                                        <p:strVal val="visible"/>
                                      </p:to>
                                    </p:set>
                                    <p:animEffect transition="in" filter="wipe(down)">
                                      <p:cBhvr>
                                        <p:cTn id="63" dur="500"/>
                                        <p:tgtEl>
                                          <p:spTgt spid="2">
                                            <p:txEl>
                                              <p:pRg st="16" end="16"/>
                                            </p:txEl>
                                          </p:spTgt>
                                        </p:tgtEl>
                                      </p:cBhvr>
                                    </p:animEffect>
                                  </p:childTnLst>
                                </p:cTn>
                              </p:par>
                              <p:par>
                                <p:cTn id="64" presetID="22" presetClass="entr" presetSubtype="4" fill="hold" nodeType="withEffect">
                                  <p:stCondLst>
                                    <p:cond delay="0"/>
                                  </p:stCondLst>
                                  <p:childTnLst>
                                    <p:set>
                                      <p:cBhvr>
                                        <p:cTn id="65" dur="1" fill="hold">
                                          <p:stCondLst>
                                            <p:cond delay="0"/>
                                          </p:stCondLst>
                                        </p:cTn>
                                        <p:tgtEl>
                                          <p:spTgt spid="2">
                                            <p:txEl>
                                              <p:pRg st="17" end="17"/>
                                            </p:txEl>
                                          </p:spTgt>
                                        </p:tgtEl>
                                        <p:attrNameLst>
                                          <p:attrName>style.visibility</p:attrName>
                                        </p:attrNameLst>
                                      </p:cBhvr>
                                      <p:to>
                                        <p:strVal val="visible"/>
                                      </p:to>
                                    </p:set>
                                    <p:animEffect transition="in" filter="wipe(down)">
                                      <p:cBhvr>
                                        <p:cTn id="66" dur="500"/>
                                        <p:tgtEl>
                                          <p:spTgt spid="2">
                                            <p:txEl>
                                              <p:pRg st="17" end="17"/>
                                            </p:txEl>
                                          </p:spTgt>
                                        </p:tgtEl>
                                      </p:cBhvr>
                                    </p:animEffect>
                                  </p:childTnLst>
                                </p:cTn>
                              </p:par>
                              <p:par>
                                <p:cTn id="67" presetID="22" presetClass="entr" presetSubtype="4" fill="hold" nodeType="withEffect">
                                  <p:stCondLst>
                                    <p:cond delay="0"/>
                                  </p:stCondLst>
                                  <p:childTnLst>
                                    <p:set>
                                      <p:cBhvr>
                                        <p:cTn id="68" dur="1" fill="hold">
                                          <p:stCondLst>
                                            <p:cond delay="0"/>
                                          </p:stCondLst>
                                        </p:cTn>
                                        <p:tgtEl>
                                          <p:spTgt spid="2">
                                            <p:txEl>
                                              <p:pRg st="18" end="18"/>
                                            </p:txEl>
                                          </p:spTgt>
                                        </p:tgtEl>
                                        <p:attrNameLst>
                                          <p:attrName>style.visibility</p:attrName>
                                        </p:attrNameLst>
                                      </p:cBhvr>
                                      <p:to>
                                        <p:strVal val="visible"/>
                                      </p:to>
                                    </p:set>
                                    <p:animEffect transition="in" filter="wipe(down)">
                                      <p:cBhvr>
                                        <p:cTn id="69"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a:extLst>
              <a:ext uri="{FF2B5EF4-FFF2-40B4-BE49-F238E27FC236}">
                <a16:creationId xmlns:a16="http://schemas.microsoft.com/office/drawing/2014/main" xmlns="" id="{C666CFF1-195D-7DEA-32BD-BE1A9D9A1F31}"/>
              </a:ext>
            </a:extLst>
          </p:cNvPr>
          <p:cNvGraphicFramePr>
            <a:graphicFrameLocks/>
          </p:cNvGraphicFramePr>
          <p:nvPr>
            <p:extLst>
              <p:ext uri="{D42A27DB-BD31-4B8C-83A1-F6EECF244321}">
                <p14:modId xmlns:p14="http://schemas.microsoft.com/office/powerpoint/2010/main" xmlns="" val="1923099881"/>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6859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1021</Words>
  <Application>Microsoft Office PowerPoint</Application>
  <PresentationFormat>Personalizzato</PresentationFormat>
  <Paragraphs>282</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Asus</dc:creator>
  <cp:lastModifiedBy>Scuola</cp:lastModifiedBy>
  <cp:revision>5</cp:revision>
  <dcterms:created xsi:type="dcterms:W3CDTF">2022-10-14T14:14:34Z</dcterms:created>
  <dcterms:modified xsi:type="dcterms:W3CDTF">2022-10-20T07:01:20Z</dcterms:modified>
</cp:coreProperties>
</file>